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theme/theme4.xml" ContentType="application/vnd.openxmlformats-officedocument.theme+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theme/theme5.xml" ContentType="application/vnd.openxmlformats-officedocument.theme+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6.xml" ContentType="application/vnd.openxmlformats-officedocument.theme+xml"/>
  <Override PartName="/ppt/media/image34.jpg" ContentType="image/jpeg"/>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media/image101.JPG" ContentType="image/jpeg"/>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7" r:id="rId3"/>
    <p:sldMasterId id="2147483761" r:id="rId4"/>
    <p:sldMasterId id="2147483770" r:id="rId5"/>
    <p:sldMasterId id="2147483778" r:id="rId6"/>
  </p:sldMasterIdLst>
  <p:notesMasterIdLst>
    <p:notesMasterId r:id="rId107"/>
  </p:notesMasterIdLst>
  <p:sldIdLst>
    <p:sldId id="4244" r:id="rId7"/>
    <p:sldId id="274" r:id="rId8"/>
    <p:sldId id="4260" r:id="rId9"/>
    <p:sldId id="4265" r:id="rId10"/>
    <p:sldId id="4262" r:id="rId11"/>
    <p:sldId id="4811" r:id="rId12"/>
    <p:sldId id="4808" r:id="rId13"/>
    <p:sldId id="4809" r:id="rId14"/>
    <p:sldId id="4810" r:id="rId15"/>
    <p:sldId id="4812" r:id="rId16"/>
    <p:sldId id="4813" r:id="rId17"/>
    <p:sldId id="4814" r:id="rId18"/>
    <p:sldId id="4815" r:id="rId19"/>
    <p:sldId id="4816" r:id="rId20"/>
    <p:sldId id="4817" r:id="rId21"/>
    <p:sldId id="4818" r:id="rId22"/>
    <p:sldId id="4819" r:id="rId23"/>
    <p:sldId id="4820" r:id="rId24"/>
    <p:sldId id="4821" r:id="rId25"/>
    <p:sldId id="4822" r:id="rId26"/>
    <p:sldId id="4823" r:id="rId27"/>
    <p:sldId id="4824" r:id="rId28"/>
    <p:sldId id="4825" r:id="rId29"/>
    <p:sldId id="4827" r:id="rId30"/>
    <p:sldId id="4826" r:id="rId31"/>
    <p:sldId id="4828" r:id="rId32"/>
    <p:sldId id="4829" r:id="rId33"/>
    <p:sldId id="4830" r:id="rId34"/>
    <p:sldId id="4831" r:id="rId35"/>
    <p:sldId id="4832" r:id="rId36"/>
    <p:sldId id="4833" r:id="rId37"/>
    <p:sldId id="4834" r:id="rId38"/>
    <p:sldId id="4835" r:id="rId39"/>
    <p:sldId id="4836" r:id="rId40"/>
    <p:sldId id="4837" r:id="rId41"/>
    <p:sldId id="4838" r:id="rId42"/>
    <p:sldId id="4840" r:id="rId43"/>
    <p:sldId id="4843" r:id="rId44"/>
    <p:sldId id="4841" r:id="rId45"/>
    <p:sldId id="4805" r:id="rId46"/>
    <p:sldId id="4332" r:id="rId47"/>
    <p:sldId id="4554" r:id="rId48"/>
    <p:sldId id="4845" r:id="rId49"/>
    <p:sldId id="4846" r:id="rId50"/>
    <p:sldId id="4847" r:id="rId51"/>
    <p:sldId id="4848" r:id="rId52"/>
    <p:sldId id="4849" r:id="rId53"/>
    <p:sldId id="4850" r:id="rId54"/>
    <p:sldId id="4851" r:id="rId55"/>
    <p:sldId id="4852" r:id="rId56"/>
    <p:sldId id="4853" r:id="rId57"/>
    <p:sldId id="4854" r:id="rId58"/>
    <p:sldId id="4855" r:id="rId59"/>
    <p:sldId id="4856" r:id="rId60"/>
    <p:sldId id="4908" r:id="rId61"/>
    <p:sldId id="4909" r:id="rId62"/>
    <p:sldId id="4859" r:id="rId63"/>
    <p:sldId id="4910" r:id="rId64"/>
    <p:sldId id="4911" r:id="rId65"/>
    <p:sldId id="4645" r:id="rId66"/>
    <p:sldId id="4858" r:id="rId67"/>
    <p:sldId id="4860" r:id="rId68"/>
    <p:sldId id="4889" r:id="rId69"/>
    <p:sldId id="4870" r:id="rId70"/>
    <p:sldId id="4899" r:id="rId71"/>
    <p:sldId id="4872" r:id="rId72"/>
    <p:sldId id="4873" r:id="rId73"/>
    <p:sldId id="4874" r:id="rId74"/>
    <p:sldId id="4875" r:id="rId75"/>
    <p:sldId id="4876" r:id="rId76"/>
    <p:sldId id="4891" r:id="rId77"/>
    <p:sldId id="4900" r:id="rId78"/>
    <p:sldId id="4877" r:id="rId79"/>
    <p:sldId id="4892" r:id="rId80"/>
    <p:sldId id="4893" r:id="rId81"/>
    <p:sldId id="4894" r:id="rId82"/>
    <p:sldId id="4895" r:id="rId83"/>
    <p:sldId id="4896" r:id="rId84"/>
    <p:sldId id="4897" r:id="rId85"/>
    <p:sldId id="4898" r:id="rId86"/>
    <p:sldId id="4880" r:id="rId87"/>
    <p:sldId id="4881" r:id="rId88"/>
    <p:sldId id="4901" r:id="rId89"/>
    <p:sldId id="4902" r:id="rId90"/>
    <p:sldId id="4903" r:id="rId91"/>
    <p:sldId id="4882" r:id="rId92"/>
    <p:sldId id="4883" r:id="rId93"/>
    <p:sldId id="4904" r:id="rId94"/>
    <p:sldId id="4884" r:id="rId95"/>
    <p:sldId id="4906" r:id="rId96"/>
    <p:sldId id="4907" r:id="rId97"/>
    <p:sldId id="4912" r:id="rId98"/>
    <p:sldId id="4913" r:id="rId99"/>
    <p:sldId id="4914" r:id="rId100"/>
    <p:sldId id="4885" r:id="rId101"/>
    <p:sldId id="4886" r:id="rId102"/>
    <p:sldId id="4887" r:id="rId103"/>
    <p:sldId id="4888" r:id="rId104"/>
    <p:sldId id="4266" r:id="rId105"/>
    <p:sldId id="4236"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AE46"/>
    <a:srgbClr val="000000"/>
    <a:srgbClr val="708541"/>
    <a:srgbClr val="B1D272"/>
    <a:srgbClr val="D7F3A2"/>
    <a:srgbClr val="D1D272"/>
    <a:srgbClr val="515A3C"/>
    <a:srgbClr val="004A86"/>
    <a:srgbClr val="0068B5"/>
    <a:srgbClr val="3AA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725" autoAdjust="0"/>
    <p:restoredTop sz="87484" autoAdjust="0"/>
  </p:normalViewPr>
  <p:slideViewPr>
    <p:cSldViewPr snapToGrid="0">
      <p:cViewPr varScale="1">
        <p:scale>
          <a:sx n="72" d="100"/>
          <a:sy n="72" d="100"/>
        </p:scale>
        <p:origin x="1315"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microsoft.com/office/2016/11/relationships/changesInfo" Target="changesInfos/changesInfo1.xml"/><Relationship Id="rId16" Type="http://schemas.openxmlformats.org/officeDocument/2006/relationships/slide" Target="slides/slide10.xml"/><Relationship Id="rId107" Type="http://schemas.openxmlformats.org/officeDocument/2006/relationships/notesMaster" Target="notesMasters/notesMaster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5" Type="http://schemas.openxmlformats.org/officeDocument/2006/relationships/slideMaster" Target="slideMasters/slideMaster5.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80" Type="http://schemas.openxmlformats.org/officeDocument/2006/relationships/slide" Target="slides/slide74.xml"/><Relationship Id="rId85" Type="http://schemas.openxmlformats.org/officeDocument/2006/relationships/slide" Target="slides/slide79.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presProps" Target="presProps.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4" Type="http://schemas.openxmlformats.org/officeDocument/2006/relationships/slideMaster" Target="slideMasters/slideMaster4.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viewProps" Target="viewProps.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slideMaster" Target="slideMasters/slideMaster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3" Type="http://schemas.openxmlformats.org/officeDocument/2006/relationships/slideMaster" Target="slideMasters/slideMaster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veta Srivastava" userId="2ac32007bc602b41" providerId="Windows Live" clId="Web-{5F952F11-4109-471C-807C-6FAE83A0B89E}"/>
    <pc:docChg chg="modSld">
      <pc:chgData name="Shveta Srivastava" userId="2ac32007bc602b41" providerId="Windows Live" clId="Web-{5F952F11-4109-471C-807C-6FAE83A0B89E}" dt="2021-06-30T12:53:37.198" v="250"/>
      <pc:docMkLst>
        <pc:docMk/>
      </pc:docMkLst>
      <pc:sldChg chg="modSp">
        <pc:chgData name="Shveta Srivastava" userId="2ac32007bc602b41" providerId="Windows Live" clId="Web-{5F952F11-4109-471C-807C-6FAE83A0B89E}" dt="2021-06-30T12:16:53.616" v="6" actId="14100"/>
        <pc:sldMkLst>
          <pc:docMk/>
          <pc:sldMk cId="0" sldId="259"/>
        </pc:sldMkLst>
        <pc:spChg chg="mod">
          <ac:chgData name="Shveta Srivastava" userId="2ac32007bc602b41" providerId="Windows Live" clId="Web-{5F952F11-4109-471C-807C-6FAE83A0B89E}" dt="2021-06-30T12:16:53.616" v="6" actId="14100"/>
          <ac:spMkLst>
            <pc:docMk/>
            <pc:sldMk cId="0" sldId="259"/>
            <ac:spMk id="3" creationId="{FD291C5F-9BAC-4910-AD6C-7345050545D4}"/>
          </ac:spMkLst>
        </pc:spChg>
      </pc:sldChg>
      <pc:sldChg chg="modSp">
        <pc:chgData name="Shveta Srivastava" userId="2ac32007bc602b41" providerId="Windows Live" clId="Web-{5F952F11-4109-471C-807C-6FAE83A0B89E}" dt="2021-06-30T12:17:42.836" v="9"/>
        <pc:sldMkLst>
          <pc:docMk/>
          <pc:sldMk cId="622290093" sldId="4292"/>
        </pc:sldMkLst>
        <pc:spChg chg="mod">
          <ac:chgData name="Shveta Srivastava" userId="2ac32007bc602b41" providerId="Windows Live" clId="Web-{5F952F11-4109-471C-807C-6FAE83A0B89E}" dt="2021-06-30T12:17:42.820" v="7"/>
          <ac:spMkLst>
            <pc:docMk/>
            <pc:sldMk cId="622290093" sldId="4292"/>
            <ac:spMk id="9" creationId="{C789BBD5-6586-4EEC-9F4B-9144930982BB}"/>
          </ac:spMkLst>
        </pc:spChg>
        <pc:spChg chg="mod">
          <ac:chgData name="Shveta Srivastava" userId="2ac32007bc602b41" providerId="Windows Live" clId="Web-{5F952F11-4109-471C-807C-6FAE83A0B89E}" dt="2021-06-30T12:17:42.836" v="8"/>
          <ac:spMkLst>
            <pc:docMk/>
            <pc:sldMk cId="622290093" sldId="4292"/>
            <ac:spMk id="12" creationId="{BE99DD4B-E859-4122-85DA-B99656FDC1B2}"/>
          </ac:spMkLst>
        </pc:spChg>
        <pc:spChg chg="mod">
          <ac:chgData name="Shveta Srivastava" userId="2ac32007bc602b41" providerId="Windows Live" clId="Web-{5F952F11-4109-471C-807C-6FAE83A0B89E}" dt="2021-06-30T12:17:42.836" v="9"/>
          <ac:spMkLst>
            <pc:docMk/>
            <pc:sldMk cId="622290093" sldId="4292"/>
            <ac:spMk id="13" creationId="{D1F016B4-6B76-4156-A16D-7B3B8ACA2E8D}"/>
          </ac:spMkLst>
        </pc:spChg>
      </pc:sldChg>
      <pc:sldChg chg="modSp">
        <pc:chgData name="Shveta Srivastava" userId="2ac32007bc602b41" providerId="Windows Live" clId="Web-{5F952F11-4109-471C-807C-6FAE83A0B89E}" dt="2021-06-30T12:22:05.655" v="18"/>
        <pc:sldMkLst>
          <pc:docMk/>
          <pc:sldMk cId="457787753" sldId="4301"/>
        </pc:sldMkLst>
        <pc:spChg chg="mod">
          <ac:chgData name="Shveta Srivastava" userId="2ac32007bc602b41" providerId="Windows Live" clId="Web-{5F952F11-4109-471C-807C-6FAE83A0B89E}" dt="2021-06-30T12:22:05.530" v="10"/>
          <ac:spMkLst>
            <pc:docMk/>
            <pc:sldMk cId="457787753" sldId="4301"/>
            <ac:spMk id="10" creationId="{FA91ECE4-2D11-4DDA-AADC-E58088A7413E}"/>
          </ac:spMkLst>
        </pc:spChg>
        <pc:spChg chg="mod">
          <ac:chgData name="Shveta Srivastava" userId="2ac32007bc602b41" providerId="Windows Live" clId="Web-{5F952F11-4109-471C-807C-6FAE83A0B89E}" dt="2021-06-30T12:22:05.545" v="11"/>
          <ac:spMkLst>
            <pc:docMk/>
            <pc:sldMk cId="457787753" sldId="4301"/>
            <ac:spMk id="11" creationId="{C3C6B365-F0A8-4B75-856A-6B682AA59A2A}"/>
          </ac:spMkLst>
        </pc:spChg>
        <pc:spChg chg="mod">
          <ac:chgData name="Shveta Srivastava" userId="2ac32007bc602b41" providerId="Windows Live" clId="Web-{5F952F11-4109-471C-807C-6FAE83A0B89E}" dt="2021-06-30T12:22:05.561" v="12"/>
          <ac:spMkLst>
            <pc:docMk/>
            <pc:sldMk cId="457787753" sldId="4301"/>
            <ac:spMk id="12" creationId="{BC60643C-0485-45F1-AF74-A4CACAA6EC3F}"/>
          </ac:spMkLst>
        </pc:spChg>
        <pc:spChg chg="mod">
          <ac:chgData name="Shveta Srivastava" userId="2ac32007bc602b41" providerId="Windows Live" clId="Web-{5F952F11-4109-471C-807C-6FAE83A0B89E}" dt="2021-06-30T12:22:05.576" v="13"/>
          <ac:spMkLst>
            <pc:docMk/>
            <pc:sldMk cId="457787753" sldId="4301"/>
            <ac:spMk id="14" creationId="{112F802B-D7AD-47ED-A0C6-2B920B93FD42}"/>
          </ac:spMkLst>
        </pc:spChg>
        <pc:spChg chg="mod">
          <ac:chgData name="Shveta Srivastava" userId="2ac32007bc602b41" providerId="Windows Live" clId="Web-{5F952F11-4109-471C-807C-6FAE83A0B89E}" dt="2021-06-30T12:22:05.592" v="14"/>
          <ac:spMkLst>
            <pc:docMk/>
            <pc:sldMk cId="457787753" sldId="4301"/>
            <ac:spMk id="15" creationId="{FBD61F70-AEE1-4FCE-BCB1-E53A7B1144EA}"/>
          </ac:spMkLst>
        </pc:spChg>
        <pc:spChg chg="mod">
          <ac:chgData name="Shveta Srivastava" userId="2ac32007bc602b41" providerId="Windows Live" clId="Web-{5F952F11-4109-471C-807C-6FAE83A0B89E}" dt="2021-06-30T12:22:05.608" v="15"/>
          <ac:spMkLst>
            <pc:docMk/>
            <pc:sldMk cId="457787753" sldId="4301"/>
            <ac:spMk id="16" creationId="{02BB5444-1F3B-4D1F-9128-F3345994D00B}"/>
          </ac:spMkLst>
        </pc:spChg>
        <pc:spChg chg="mod">
          <ac:chgData name="Shveta Srivastava" userId="2ac32007bc602b41" providerId="Windows Live" clId="Web-{5F952F11-4109-471C-807C-6FAE83A0B89E}" dt="2021-06-30T12:22:05.623" v="16"/>
          <ac:spMkLst>
            <pc:docMk/>
            <pc:sldMk cId="457787753" sldId="4301"/>
            <ac:spMk id="17" creationId="{502C7358-DD26-4C84-A952-10E18F91F7B6}"/>
          </ac:spMkLst>
        </pc:spChg>
        <pc:spChg chg="mod">
          <ac:chgData name="Shveta Srivastava" userId="2ac32007bc602b41" providerId="Windows Live" clId="Web-{5F952F11-4109-471C-807C-6FAE83A0B89E}" dt="2021-06-30T12:22:05.639" v="17"/>
          <ac:spMkLst>
            <pc:docMk/>
            <pc:sldMk cId="457787753" sldId="4301"/>
            <ac:spMk id="18" creationId="{4BFC8BEC-E58A-4DFA-ABC3-07B96A0D109C}"/>
          </ac:spMkLst>
        </pc:spChg>
        <pc:spChg chg="mod">
          <ac:chgData name="Shveta Srivastava" userId="2ac32007bc602b41" providerId="Windows Live" clId="Web-{5F952F11-4109-471C-807C-6FAE83A0B89E}" dt="2021-06-30T12:22:05.655" v="18"/>
          <ac:spMkLst>
            <pc:docMk/>
            <pc:sldMk cId="457787753" sldId="4301"/>
            <ac:spMk id="19" creationId="{9AF856FA-8A24-4C54-B07A-1449C0DBE9E7}"/>
          </ac:spMkLst>
        </pc:spChg>
      </pc:sldChg>
      <pc:sldChg chg="modSp">
        <pc:chgData name="Shveta Srivastava" userId="2ac32007bc602b41" providerId="Windows Live" clId="Web-{5F952F11-4109-471C-807C-6FAE83A0B89E}" dt="2021-06-30T12:24:57.549" v="27"/>
        <pc:sldMkLst>
          <pc:docMk/>
          <pc:sldMk cId="718016318" sldId="4303"/>
        </pc:sldMkLst>
        <pc:spChg chg="mod">
          <ac:chgData name="Shveta Srivastava" userId="2ac32007bc602b41" providerId="Windows Live" clId="Web-{5F952F11-4109-471C-807C-6FAE83A0B89E}" dt="2021-06-30T12:24:57.440" v="19"/>
          <ac:spMkLst>
            <pc:docMk/>
            <pc:sldMk cId="718016318" sldId="4303"/>
            <ac:spMk id="10" creationId="{FA91ECE4-2D11-4DDA-AADC-E58088A7413E}"/>
          </ac:spMkLst>
        </pc:spChg>
        <pc:spChg chg="mod">
          <ac:chgData name="Shveta Srivastava" userId="2ac32007bc602b41" providerId="Windows Live" clId="Web-{5F952F11-4109-471C-807C-6FAE83A0B89E}" dt="2021-06-30T12:24:57.455" v="20"/>
          <ac:spMkLst>
            <pc:docMk/>
            <pc:sldMk cId="718016318" sldId="4303"/>
            <ac:spMk id="11" creationId="{C3C6B365-F0A8-4B75-856A-6B682AA59A2A}"/>
          </ac:spMkLst>
        </pc:spChg>
        <pc:spChg chg="mod">
          <ac:chgData name="Shveta Srivastava" userId="2ac32007bc602b41" providerId="Windows Live" clId="Web-{5F952F11-4109-471C-807C-6FAE83A0B89E}" dt="2021-06-30T12:24:57.471" v="21"/>
          <ac:spMkLst>
            <pc:docMk/>
            <pc:sldMk cId="718016318" sldId="4303"/>
            <ac:spMk id="12" creationId="{BC60643C-0485-45F1-AF74-A4CACAA6EC3F}"/>
          </ac:spMkLst>
        </pc:spChg>
        <pc:spChg chg="mod">
          <ac:chgData name="Shveta Srivastava" userId="2ac32007bc602b41" providerId="Windows Live" clId="Web-{5F952F11-4109-471C-807C-6FAE83A0B89E}" dt="2021-06-30T12:24:57.487" v="22"/>
          <ac:spMkLst>
            <pc:docMk/>
            <pc:sldMk cId="718016318" sldId="4303"/>
            <ac:spMk id="14" creationId="{112F802B-D7AD-47ED-A0C6-2B920B93FD42}"/>
          </ac:spMkLst>
        </pc:spChg>
        <pc:spChg chg="mod">
          <ac:chgData name="Shveta Srivastava" userId="2ac32007bc602b41" providerId="Windows Live" clId="Web-{5F952F11-4109-471C-807C-6FAE83A0B89E}" dt="2021-06-30T12:24:57.502" v="23"/>
          <ac:spMkLst>
            <pc:docMk/>
            <pc:sldMk cId="718016318" sldId="4303"/>
            <ac:spMk id="15" creationId="{FBD61F70-AEE1-4FCE-BCB1-E53A7B1144EA}"/>
          </ac:spMkLst>
        </pc:spChg>
        <pc:spChg chg="mod">
          <ac:chgData name="Shveta Srivastava" userId="2ac32007bc602b41" providerId="Windows Live" clId="Web-{5F952F11-4109-471C-807C-6FAE83A0B89E}" dt="2021-06-30T12:24:57.518" v="24"/>
          <ac:spMkLst>
            <pc:docMk/>
            <pc:sldMk cId="718016318" sldId="4303"/>
            <ac:spMk id="16" creationId="{02BB5444-1F3B-4D1F-9128-F3345994D00B}"/>
          </ac:spMkLst>
        </pc:spChg>
        <pc:spChg chg="mod">
          <ac:chgData name="Shveta Srivastava" userId="2ac32007bc602b41" providerId="Windows Live" clId="Web-{5F952F11-4109-471C-807C-6FAE83A0B89E}" dt="2021-06-30T12:24:57.533" v="25"/>
          <ac:spMkLst>
            <pc:docMk/>
            <pc:sldMk cId="718016318" sldId="4303"/>
            <ac:spMk id="17" creationId="{502C7358-DD26-4C84-A952-10E18F91F7B6}"/>
          </ac:spMkLst>
        </pc:spChg>
        <pc:spChg chg="mod">
          <ac:chgData name="Shveta Srivastava" userId="2ac32007bc602b41" providerId="Windows Live" clId="Web-{5F952F11-4109-471C-807C-6FAE83A0B89E}" dt="2021-06-30T12:24:57.533" v="26"/>
          <ac:spMkLst>
            <pc:docMk/>
            <pc:sldMk cId="718016318" sldId="4303"/>
            <ac:spMk id="18" creationId="{4BFC8BEC-E58A-4DFA-ABC3-07B96A0D109C}"/>
          </ac:spMkLst>
        </pc:spChg>
        <pc:spChg chg="mod">
          <ac:chgData name="Shveta Srivastava" userId="2ac32007bc602b41" providerId="Windows Live" clId="Web-{5F952F11-4109-471C-807C-6FAE83A0B89E}" dt="2021-06-30T12:24:57.549" v="27"/>
          <ac:spMkLst>
            <pc:docMk/>
            <pc:sldMk cId="718016318" sldId="4303"/>
            <ac:spMk id="19" creationId="{9AF856FA-8A24-4C54-B07A-1449C0DBE9E7}"/>
          </ac:spMkLst>
        </pc:spChg>
      </pc:sldChg>
      <pc:sldChg chg="modSp">
        <pc:chgData name="Shveta Srivastava" userId="2ac32007bc602b41" providerId="Windows Live" clId="Web-{5F952F11-4109-471C-807C-6FAE83A0B89E}" dt="2021-06-30T12:25:47.722" v="29" actId="20577"/>
        <pc:sldMkLst>
          <pc:docMk/>
          <pc:sldMk cId="4015673291" sldId="4338"/>
        </pc:sldMkLst>
        <pc:spChg chg="mod">
          <ac:chgData name="Shveta Srivastava" userId="2ac32007bc602b41" providerId="Windows Live" clId="Web-{5F952F11-4109-471C-807C-6FAE83A0B89E}" dt="2021-06-30T12:25:47.722" v="29" actId="20577"/>
          <ac:spMkLst>
            <pc:docMk/>
            <pc:sldMk cId="4015673291" sldId="4338"/>
            <ac:spMk id="2" creationId="{330F2EEA-94EB-4A08-B877-2D49C595F181}"/>
          </ac:spMkLst>
        </pc:spChg>
      </pc:sldChg>
      <pc:sldChg chg="modSp">
        <pc:chgData name="Shveta Srivastava" userId="2ac32007bc602b41" providerId="Windows Live" clId="Web-{5F952F11-4109-471C-807C-6FAE83A0B89E}" dt="2021-06-30T12:26:03.488" v="31" actId="20577"/>
        <pc:sldMkLst>
          <pc:docMk/>
          <pc:sldMk cId="4119087776" sldId="4339"/>
        </pc:sldMkLst>
        <pc:spChg chg="mod">
          <ac:chgData name="Shveta Srivastava" userId="2ac32007bc602b41" providerId="Windows Live" clId="Web-{5F952F11-4109-471C-807C-6FAE83A0B89E}" dt="2021-06-30T12:26:03.488" v="31" actId="20577"/>
          <ac:spMkLst>
            <pc:docMk/>
            <pc:sldMk cId="4119087776" sldId="4339"/>
            <ac:spMk id="2" creationId="{E262663D-45B3-4649-8561-CAC89595894A}"/>
          </ac:spMkLst>
        </pc:spChg>
      </pc:sldChg>
      <pc:sldChg chg="modSp">
        <pc:chgData name="Shveta Srivastava" userId="2ac32007bc602b41" providerId="Windows Live" clId="Web-{5F952F11-4109-471C-807C-6FAE83A0B89E}" dt="2021-06-30T12:27:41.459" v="33" actId="20577"/>
        <pc:sldMkLst>
          <pc:docMk/>
          <pc:sldMk cId="3190946451" sldId="4340"/>
        </pc:sldMkLst>
        <pc:spChg chg="mod">
          <ac:chgData name="Shveta Srivastava" userId="2ac32007bc602b41" providerId="Windows Live" clId="Web-{5F952F11-4109-471C-807C-6FAE83A0B89E}" dt="2021-06-30T12:27:41.459" v="33" actId="20577"/>
          <ac:spMkLst>
            <pc:docMk/>
            <pc:sldMk cId="3190946451" sldId="4340"/>
            <ac:spMk id="2" creationId="{E262663D-45B3-4649-8561-CAC89595894A}"/>
          </ac:spMkLst>
        </pc:spChg>
      </pc:sldChg>
      <pc:sldChg chg="modSp">
        <pc:chgData name="Shveta Srivastava" userId="2ac32007bc602b41" providerId="Windows Live" clId="Web-{5F952F11-4109-471C-807C-6FAE83A0B89E}" dt="2021-06-30T12:27:52.366" v="35" actId="20577"/>
        <pc:sldMkLst>
          <pc:docMk/>
          <pc:sldMk cId="1250748310" sldId="4341"/>
        </pc:sldMkLst>
        <pc:spChg chg="mod">
          <ac:chgData name="Shveta Srivastava" userId="2ac32007bc602b41" providerId="Windows Live" clId="Web-{5F952F11-4109-471C-807C-6FAE83A0B89E}" dt="2021-06-30T12:27:52.366" v="35" actId="20577"/>
          <ac:spMkLst>
            <pc:docMk/>
            <pc:sldMk cId="1250748310" sldId="4341"/>
            <ac:spMk id="2" creationId="{E262663D-45B3-4649-8561-CAC89595894A}"/>
          </ac:spMkLst>
        </pc:spChg>
      </pc:sldChg>
      <pc:sldChg chg="modSp">
        <pc:chgData name="Shveta Srivastava" userId="2ac32007bc602b41" providerId="Windows Live" clId="Web-{5F952F11-4109-471C-807C-6FAE83A0B89E}" dt="2021-06-30T12:28:08.303" v="37" actId="20577"/>
        <pc:sldMkLst>
          <pc:docMk/>
          <pc:sldMk cId="2284359026" sldId="4342"/>
        </pc:sldMkLst>
        <pc:spChg chg="mod">
          <ac:chgData name="Shveta Srivastava" userId="2ac32007bc602b41" providerId="Windows Live" clId="Web-{5F952F11-4109-471C-807C-6FAE83A0B89E}" dt="2021-06-30T12:28:08.303" v="37" actId="20577"/>
          <ac:spMkLst>
            <pc:docMk/>
            <pc:sldMk cId="2284359026" sldId="4342"/>
            <ac:spMk id="2" creationId="{E262663D-45B3-4649-8561-CAC89595894A}"/>
          </ac:spMkLst>
        </pc:spChg>
      </pc:sldChg>
      <pc:sldChg chg="modSp">
        <pc:chgData name="Shveta Srivastava" userId="2ac32007bc602b41" providerId="Windows Live" clId="Web-{5F952F11-4109-471C-807C-6FAE83A0B89E}" dt="2021-06-30T12:29:24.477" v="39" actId="20577"/>
        <pc:sldMkLst>
          <pc:docMk/>
          <pc:sldMk cId="2349505544" sldId="4344"/>
        </pc:sldMkLst>
        <pc:spChg chg="mod">
          <ac:chgData name="Shveta Srivastava" userId="2ac32007bc602b41" providerId="Windows Live" clId="Web-{5F952F11-4109-471C-807C-6FAE83A0B89E}" dt="2021-06-30T12:29:24.477" v="39" actId="20577"/>
          <ac:spMkLst>
            <pc:docMk/>
            <pc:sldMk cId="2349505544" sldId="4344"/>
            <ac:spMk id="6" creationId="{E7CEE39D-986C-4503-BEE5-328A9993D856}"/>
          </ac:spMkLst>
        </pc:spChg>
      </pc:sldChg>
      <pc:sldChg chg="modSp">
        <pc:chgData name="Shveta Srivastava" userId="2ac32007bc602b41" providerId="Windows Live" clId="Web-{5F952F11-4109-471C-807C-6FAE83A0B89E}" dt="2021-06-30T12:30:07.478" v="40" actId="1076"/>
        <pc:sldMkLst>
          <pc:docMk/>
          <pc:sldMk cId="4273921355" sldId="4555"/>
        </pc:sldMkLst>
        <pc:spChg chg="mod">
          <ac:chgData name="Shveta Srivastava" userId="2ac32007bc602b41" providerId="Windows Live" clId="Web-{5F952F11-4109-471C-807C-6FAE83A0B89E}" dt="2021-06-30T12:30:07.478" v="40" actId="1076"/>
          <ac:spMkLst>
            <pc:docMk/>
            <pc:sldMk cId="4273921355" sldId="4555"/>
            <ac:spMk id="8" creationId="{08A86E83-B9E1-4543-8BF1-600BA31104B2}"/>
          </ac:spMkLst>
        </pc:spChg>
      </pc:sldChg>
      <pc:sldChg chg="modSp">
        <pc:chgData name="Shveta Srivastava" userId="2ac32007bc602b41" providerId="Windows Live" clId="Web-{5F952F11-4109-471C-807C-6FAE83A0B89E}" dt="2021-06-30T12:31:06.776" v="43" actId="1076"/>
        <pc:sldMkLst>
          <pc:docMk/>
          <pc:sldMk cId="256384401" sldId="4556"/>
        </pc:sldMkLst>
        <pc:spChg chg="mod">
          <ac:chgData name="Shveta Srivastava" userId="2ac32007bc602b41" providerId="Windows Live" clId="Web-{5F952F11-4109-471C-807C-6FAE83A0B89E}" dt="2021-06-30T12:31:06.776" v="43" actId="1076"/>
          <ac:spMkLst>
            <pc:docMk/>
            <pc:sldMk cId="256384401" sldId="4556"/>
            <ac:spMk id="8" creationId="{358A2681-51B9-437D-AC59-C533E7EBBC9C}"/>
          </ac:spMkLst>
        </pc:spChg>
        <pc:picChg chg="ord">
          <ac:chgData name="Shveta Srivastava" userId="2ac32007bc602b41" providerId="Windows Live" clId="Web-{5F952F11-4109-471C-807C-6FAE83A0B89E}" dt="2021-06-30T12:30:59.823" v="42"/>
          <ac:picMkLst>
            <pc:docMk/>
            <pc:sldMk cId="256384401" sldId="4556"/>
            <ac:picMk id="9" creationId="{4B36989A-BA18-47AA-AAD0-16C545AB2632}"/>
          </ac:picMkLst>
        </pc:picChg>
      </pc:sldChg>
      <pc:sldChg chg="modSp">
        <pc:chgData name="Shveta Srivastava" userId="2ac32007bc602b41" providerId="Windows Live" clId="Web-{5F952F11-4109-471C-807C-6FAE83A0B89E}" dt="2021-06-30T12:31:34.730" v="45" actId="1076"/>
        <pc:sldMkLst>
          <pc:docMk/>
          <pc:sldMk cId="4018368267" sldId="4557"/>
        </pc:sldMkLst>
        <pc:spChg chg="mod">
          <ac:chgData name="Shveta Srivastava" userId="2ac32007bc602b41" providerId="Windows Live" clId="Web-{5F952F11-4109-471C-807C-6FAE83A0B89E}" dt="2021-06-30T12:31:34.730" v="45" actId="1076"/>
          <ac:spMkLst>
            <pc:docMk/>
            <pc:sldMk cId="4018368267" sldId="4557"/>
            <ac:spMk id="9" creationId="{38F97F1E-3CD1-4B8B-A20D-C77FD24DE45C}"/>
          </ac:spMkLst>
        </pc:spChg>
      </pc:sldChg>
      <pc:sldChg chg="modNotes">
        <pc:chgData name="Shveta Srivastava" userId="2ac32007bc602b41" providerId="Windows Live" clId="Web-{5F952F11-4109-471C-807C-6FAE83A0B89E}" dt="2021-06-30T12:36:09.080" v="232"/>
        <pc:sldMkLst>
          <pc:docMk/>
          <pc:sldMk cId="709013209" sldId="4561"/>
        </pc:sldMkLst>
      </pc:sldChg>
      <pc:sldChg chg="modSp">
        <pc:chgData name="Shveta Srivastava" userId="2ac32007bc602b41" providerId="Windows Live" clId="Web-{5F952F11-4109-471C-807C-6FAE83A0B89E}" dt="2021-06-30T12:37:47.286" v="233" actId="1076"/>
        <pc:sldMkLst>
          <pc:docMk/>
          <pc:sldMk cId="3227670450" sldId="4565"/>
        </pc:sldMkLst>
        <pc:spChg chg="mod">
          <ac:chgData name="Shveta Srivastava" userId="2ac32007bc602b41" providerId="Windows Live" clId="Web-{5F952F11-4109-471C-807C-6FAE83A0B89E}" dt="2021-06-30T12:37:47.286" v="233" actId="1076"/>
          <ac:spMkLst>
            <pc:docMk/>
            <pc:sldMk cId="3227670450" sldId="4565"/>
            <ac:spMk id="8" creationId="{8628DA04-3270-4C5C-9B19-7958D3ACA25A}"/>
          </ac:spMkLst>
        </pc:spChg>
      </pc:sldChg>
      <pc:sldChg chg="modSp">
        <pc:chgData name="Shveta Srivastava" userId="2ac32007bc602b41" providerId="Windows Live" clId="Web-{5F952F11-4109-471C-807C-6FAE83A0B89E}" dt="2021-06-30T12:40:14.070" v="237" actId="20577"/>
        <pc:sldMkLst>
          <pc:docMk/>
          <pc:sldMk cId="1767677677" sldId="4573"/>
        </pc:sldMkLst>
        <pc:spChg chg="mod">
          <ac:chgData name="Shveta Srivastava" userId="2ac32007bc602b41" providerId="Windows Live" clId="Web-{5F952F11-4109-471C-807C-6FAE83A0B89E}" dt="2021-06-30T12:40:14.070" v="237" actId="20577"/>
          <ac:spMkLst>
            <pc:docMk/>
            <pc:sldMk cId="1767677677" sldId="4573"/>
            <ac:spMk id="10" creationId="{041AD569-EA01-4186-8648-480A43BDD7F4}"/>
          </ac:spMkLst>
        </pc:spChg>
      </pc:sldChg>
      <pc:sldChg chg="modSp">
        <pc:chgData name="Shveta Srivastava" userId="2ac32007bc602b41" providerId="Windows Live" clId="Web-{5F952F11-4109-471C-807C-6FAE83A0B89E}" dt="2021-06-30T12:43:31.278" v="242" actId="20577"/>
        <pc:sldMkLst>
          <pc:docMk/>
          <pc:sldMk cId="3434438472" sldId="4582"/>
        </pc:sldMkLst>
        <pc:spChg chg="mod">
          <ac:chgData name="Shveta Srivastava" userId="2ac32007bc602b41" providerId="Windows Live" clId="Web-{5F952F11-4109-471C-807C-6FAE83A0B89E}" dt="2021-06-30T12:43:31.278" v="242" actId="20577"/>
          <ac:spMkLst>
            <pc:docMk/>
            <pc:sldMk cId="3434438472" sldId="4582"/>
            <ac:spMk id="10" creationId="{04EACEF5-D508-4799-B08D-F0A5387E1786}"/>
          </ac:spMkLst>
        </pc:spChg>
      </pc:sldChg>
      <pc:sldChg chg="modSp">
        <pc:chgData name="Shveta Srivastava" userId="2ac32007bc602b41" providerId="Windows Live" clId="Web-{5F952F11-4109-471C-807C-6FAE83A0B89E}" dt="2021-06-30T12:45:36.593" v="247" actId="1076"/>
        <pc:sldMkLst>
          <pc:docMk/>
          <pc:sldMk cId="1228746232" sldId="4586"/>
        </pc:sldMkLst>
        <pc:spChg chg="mod">
          <ac:chgData name="Shveta Srivastava" userId="2ac32007bc602b41" providerId="Windows Live" clId="Web-{5F952F11-4109-471C-807C-6FAE83A0B89E}" dt="2021-06-30T12:45:36.593" v="247" actId="1076"/>
          <ac:spMkLst>
            <pc:docMk/>
            <pc:sldMk cId="1228746232" sldId="4586"/>
            <ac:spMk id="8" creationId="{8628DA04-3270-4C5C-9B19-7958D3ACA25A}"/>
          </ac:spMkLst>
        </pc:spChg>
        <pc:spChg chg="mod">
          <ac:chgData name="Shveta Srivastava" userId="2ac32007bc602b41" providerId="Windows Live" clId="Web-{5F952F11-4109-471C-807C-6FAE83A0B89E}" dt="2021-06-30T12:45:23.733" v="246" actId="20577"/>
          <ac:spMkLst>
            <pc:docMk/>
            <pc:sldMk cId="1228746232" sldId="4586"/>
            <ac:spMk id="10" creationId="{D646986A-5C83-4540-8120-30A5D014844C}"/>
          </ac:spMkLst>
        </pc:spChg>
      </pc:sldChg>
      <pc:sldChg chg="modNotes">
        <pc:chgData name="Shveta Srivastava" userId="2ac32007bc602b41" providerId="Windows Live" clId="Web-{5F952F11-4109-471C-807C-6FAE83A0B89E}" dt="2021-06-30T12:53:37.198" v="250"/>
        <pc:sldMkLst>
          <pc:docMk/>
          <pc:sldMk cId="2301555588" sldId="4613"/>
        </pc:sldMkLst>
      </pc:sldChg>
    </pc:docChg>
  </pc:docChgLst>
  <pc:docChgLst>
    <pc:chgData name="Shveta Srivastava" userId="2ac32007bc602b41" providerId="Windows Live" clId="Web-{14256B12-6C05-466D-9B25-4889EE874260}"/>
    <pc:docChg chg="modSld">
      <pc:chgData name="Shveta Srivastava" userId="2ac32007bc602b41" providerId="Windows Live" clId="Web-{14256B12-6C05-466D-9B25-4889EE874260}" dt="2021-06-30T13:17:14.746" v="2"/>
      <pc:docMkLst>
        <pc:docMk/>
      </pc:docMkLst>
      <pc:sldChg chg="modNotes">
        <pc:chgData name="Shveta Srivastava" userId="2ac32007bc602b41" providerId="Windows Live" clId="Web-{14256B12-6C05-466D-9B25-4889EE874260}" dt="2021-06-30T13:17:14.746" v="2"/>
        <pc:sldMkLst>
          <pc:docMk/>
          <pc:sldMk cId="0" sldId="259"/>
        </pc:sldMkLst>
      </pc:sldChg>
    </pc:docChg>
  </pc:docChgLst>
  <pc:docChgLst>
    <pc:chgData name="나준채" userId="d5d4c6db-ac1a-41ed-a54d-841286ba8927" providerId="ADAL" clId="{0E980753-D59A-4068-86B0-F8B84CE7D067}"/>
    <pc:docChg chg="custSel modSld">
      <pc:chgData name="나준채" userId="d5d4c6db-ac1a-41ed-a54d-841286ba8927" providerId="ADAL" clId="{0E980753-D59A-4068-86B0-F8B84CE7D067}" dt="2022-03-28T14:00:04.002" v="163" actId="14100"/>
      <pc:docMkLst>
        <pc:docMk/>
      </pc:docMkLst>
      <pc:sldChg chg="modSp mod">
        <pc:chgData name="나준채" userId="d5d4c6db-ac1a-41ed-a54d-841286ba8927" providerId="ADAL" clId="{0E980753-D59A-4068-86B0-F8B84CE7D067}" dt="2022-03-28T13:54:55.582" v="34" actId="6549"/>
        <pc:sldMkLst>
          <pc:docMk/>
          <pc:sldMk cId="1963681475" sldId="4244"/>
        </pc:sldMkLst>
        <pc:spChg chg="mod">
          <ac:chgData name="나준채" userId="d5d4c6db-ac1a-41ed-a54d-841286ba8927" providerId="ADAL" clId="{0E980753-D59A-4068-86B0-F8B84CE7D067}" dt="2022-03-28T13:54:55.582" v="34" actId="6549"/>
          <ac:spMkLst>
            <pc:docMk/>
            <pc:sldMk cId="1963681475" sldId="4244"/>
            <ac:spMk id="3" creationId="{A57594E2-442D-48BF-A8DE-79346D0D7875}"/>
          </ac:spMkLst>
        </pc:spChg>
      </pc:sldChg>
      <pc:sldChg chg="modSp mod">
        <pc:chgData name="나준채" userId="d5d4c6db-ac1a-41ed-a54d-841286ba8927" providerId="ADAL" clId="{0E980753-D59A-4068-86B0-F8B84CE7D067}" dt="2022-03-28T13:55:07.298" v="40" actId="20577"/>
        <pc:sldMkLst>
          <pc:docMk/>
          <pc:sldMk cId="3225437124" sldId="4265"/>
        </pc:sldMkLst>
        <pc:spChg chg="mod">
          <ac:chgData name="나준채" userId="d5d4c6db-ac1a-41ed-a54d-841286ba8927" providerId="ADAL" clId="{0E980753-D59A-4068-86B0-F8B84CE7D067}" dt="2022-03-28T13:55:07.298" v="40" actId="20577"/>
          <ac:spMkLst>
            <pc:docMk/>
            <pc:sldMk cId="3225437124" sldId="4265"/>
            <ac:spMk id="2" creationId="{330F2EEA-94EB-4A08-B877-2D49C595F181}"/>
          </ac:spMkLst>
        </pc:spChg>
      </pc:sldChg>
      <pc:sldChg chg="modSp mod">
        <pc:chgData name="나준채" userId="d5d4c6db-ac1a-41ed-a54d-841286ba8927" providerId="ADAL" clId="{0E980753-D59A-4068-86B0-F8B84CE7D067}" dt="2022-03-28T14:00:04.002" v="163" actId="14100"/>
        <pc:sldMkLst>
          <pc:docMk/>
          <pc:sldMk cId="1300965652" sldId="4266"/>
        </pc:sldMkLst>
        <pc:spChg chg="mod">
          <ac:chgData name="나준채" userId="d5d4c6db-ac1a-41ed-a54d-841286ba8927" providerId="ADAL" clId="{0E980753-D59A-4068-86B0-F8B84CE7D067}" dt="2022-03-28T13:59:38.402" v="153"/>
          <ac:spMkLst>
            <pc:docMk/>
            <pc:sldMk cId="1300965652" sldId="4266"/>
            <ac:spMk id="2" creationId="{330F2EEA-94EB-4A08-B877-2D49C595F181}"/>
          </ac:spMkLst>
        </pc:spChg>
        <pc:spChg chg="mod">
          <ac:chgData name="나준채" userId="d5d4c6db-ac1a-41ed-a54d-841286ba8927" providerId="ADAL" clId="{0E980753-D59A-4068-86B0-F8B84CE7D067}" dt="2022-03-28T14:00:04.002" v="163" actId="14100"/>
          <ac:spMkLst>
            <pc:docMk/>
            <pc:sldMk cId="1300965652" sldId="4266"/>
            <ac:spMk id="10" creationId="{DBE73F6A-40B4-486E-A1A5-79249425D4B3}"/>
          </ac:spMkLst>
        </pc:spChg>
      </pc:sldChg>
      <pc:sldChg chg="modSp mod">
        <pc:chgData name="나준채" userId="d5d4c6db-ac1a-41ed-a54d-841286ba8927" providerId="ADAL" clId="{0E980753-D59A-4068-86B0-F8B84CE7D067}" dt="2022-03-28T13:55:51.689" v="52" actId="20577"/>
        <pc:sldMkLst>
          <pc:docMk/>
          <pc:sldMk cId="1809737659" sldId="4296"/>
        </pc:sldMkLst>
        <pc:spChg chg="mod">
          <ac:chgData name="나준채" userId="d5d4c6db-ac1a-41ed-a54d-841286ba8927" providerId="ADAL" clId="{0E980753-D59A-4068-86B0-F8B84CE7D067}" dt="2022-03-28T13:55:49.182" v="51" actId="20577"/>
          <ac:spMkLst>
            <pc:docMk/>
            <pc:sldMk cId="1809737659" sldId="4296"/>
            <ac:spMk id="54" creationId="{B8DCEA60-C9E2-471E-BE55-D1EBC4CCB5EE}"/>
          </ac:spMkLst>
        </pc:spChg>
        <pc:spChg chg="mod">
          <ac:chgData name="나준채" userId="d5d4c6db-ac1a-41ed-a54d-841286ba8927" providerId="ADAL" clId="{0E980753-D59A-4068-86B0-F8B84CE7D067}" dt="2022-03-28T13:55:51.689" v="52" actId="20577"/>
          <ac:spMkLst>
            <pc:docMk/>
            <pc:sldMk cId="1809737659" sldId="4296"/>
            <ac:spMk id="55" creationId="{90A551B4-33E5-47CF-9C1F-9FEE52CD73F4}"/>
          </ac:spMkLst>
        </pc:spChg>
      </pc:sldChg>
      <pc:sldChg chg="modSp mod">
        <pc:chgData name="나준채" userId="d5d4c6db-ac1a-41ed-a54d-841286ba8927" providerId="ADAL" clId="{0E980753-D59A-4068-86B0-F8B84CE7D067}" dt="2022-03-28T13:55:58.085" v="53" actId="20577"/>
        <pc:sldMkLst>
          <pc:docMk/>
          <pc:sldMk cId="3698541661" sldId="4297"/>
        </pc:sldMkLst>
        <pc:spChg chg="mod">
          <ac:chgData name="나준채" userId="d5d4c6db-ac1a-41ed-a54d-841286ba8927" providerId="ADAL" clId="{0E980753-D59A-4068-86B0-F8B84CE7D067}" dt="2022-03-28T13:55:58.085" v="53" actId="20577"/>
          <ac:spMkLst>
            <pc:docMk/>
            <pc:sldMk cId="3698541661" sldId="4297"/>
            <ac:spMk id="28" creationId="{1370125B-F493-4C59-8066-C3F413B280BC}"/>
          </ac:spMkLst>
        </pc:spChg>
      </pc:sldChg>
      <pc:sldChg chg="modSp mod">
        <pc:chgData name="나준채" userId="d5d4c6db-ac1a-41ed-a54d-841286ba8927" providerId="ADAL" clId="{0E980753-D59A-4068-86B0-F8B84CE7D067}" dt="2022-03-28T13:56:12.947" v="55" actId="313"/>
        <pc:sldMkLst>
          <pc:docMk/>
          <pc:sldMk cId="3327464019" sldId="4299"/>
        </pc:sldMkLst>
        <pc:spChg chg="mod">
          <ac:chgData name="나준채" userId="d5d4c6db-ac1a-41ed-a54d-841286ba8927" providerId="ADAL" clId="{0E980753-D59A-4068-86B0-F8B84CE7D067}" dt="2022-03-28T13:56:12.947" v="55" actId="313"/>
          <ac:spMkLst>
            <pc:docMk/>
            <pc:sldMk cId="3327464019" sldId="4299"/>
            <ac:spMk id="28" creationId="{1370125B-F493-4C59-8066-C3F413B280BC}"/>
          </ac:spMkLst>
        </pc:spChg>
      </pc:sldChg>
      <pc:sldChg chg="modSp mod">
        <pc:chgData name="나준채" userId="d5d4c6db-ac1a-41ed-a54d-841286ba8927" providerId="ADAL" clId="{0E980753-D59A-4068-86B0-F8B84CE7D067}" dt="2022-03-28T13:57:05.305" v="94"/>
        <pc:sldMkLst>
          <pc:docMk/>
          <pc:sldMk cId="457787753" sldId="4301"/>
        </pc:sldMkLst>
        <pc:spChg chg="mod">
          <ac:chgData name="나준채" userId="d5d4c6db-ac1a-41ed-a54d-841286ba8927" providerId="ADAL" clId="{0E980753-D59A-4068-86B0-F8B84CE7D067}" dt="2022-03-28T13:57:05.305" v="94"/>
          <ac:spMkLst>
            <pc:docMk/>
            <pc:sldMk cId="457787753" sldId="4301"/>
            <ac:spMk id="2" creationId="{E262663D-45B3-4649-8561-CAC89595894A}"/>
          </ac:spMkLst>
        </pc:spChg>
        <pc:spChg chg="mod">
          <ac:chgData name="나준채" userId="d5d4c6db-ac1a-41ed-a54d-841286ba8927" providerId="ADAL" clId="{0E980753-D59A-4068-86B0-F8B84CE7D067}" dt="2022-03-28T13:56:40.569" v="69"/>
          <ac:spMkLst>
            <pc:docMk/>
            <pc:sldMk cId="457787753" sldId="4301"/>
            <ac:spMk id="45" creationId="{1FA96427-F272-4A00-8E4A-308EFC60C5F2}"/>
          </ac:spMkLst>
        </pc:spChg>
      </pc:sldChg>
      <pc:sldChg chg="modSp mod">
        <pc:chgData name="나준채" userId="d5d4c6db-ac1a-41ed-a54d-841286ba8927" providerId="ADAL" clId="{0E980753-D59A-4068-86B0-F8B84CE7D067}" dt="2022-03-28T13:57:25.295" v="128"/>
        <pc:sldMkLst>
          <pc:docMk/>
          <pc:sldMk cId="718016318" sldId="4303"/>
        </pc:sldMkLst>
        <pc:spChg chg="mod">
          <ac:chgData name="나준채" userId="d5d4c6db-ac1a-41ed-a54d-841286ba8927" providerId="ADAL" clId="{0E980753-D59A-4068-86B0-F8B84CE7D067}" dt="2022-03-28T13:56:56.465" v="93" actId="20577"/>
          <ac:spMkLst>
            <pc:docMk/>
            <pc:sldMk cId="718016318" sldId="4303"/>
            <ac:spMk id="2" creationId="{E262663D-45B3-4649-8561-CAC89595894A}"/>
          </ac:spMkLst>
        </pc:spChg>
        <pc:spChg chg="mod">
          <ac:chgData name="나준채" userId="d5d4c6db-ac1a-41ed-a54d-841286ba8927" providerId="ADAL" clId="{0E980753-D59A-4068-86B0-F8B84CE7D067}" dt="2022-03-28T13:57:17.529" v="116"/>
          <ac:spMkLst>
            <pc:docMk/>
            <pc:sldMk cId="718016318" sldId="4303"/>
            <ac:spMk id="62" creationId="{776738F4-AFF1-45DE-8517-309EE5C497B4}"/>
          </ac:spMkLst>
        </pc:spChg>
        <pc:spChg chg="mod">
          <ac:chgData name="나준채" userId="d5d4c6db-ac1a-41ed-a54d-841286ba8927" providerId="ADAL" clId="{0E980753-D59A-4068-86B0-F8B84CE7D067}" dt="2022-03-28T13:57:22.102" v="122"/>
          <ac:spMkLst>
            <pc:docMk/>
            <pc:sldMk cId="718016318" sldId="4303"/>
            <ac:spMk id="83" creationId="{2B02B15C-CFCB-4D9D-8E3E-1C2DB975D913}"/>
          </ac:spMkLst>
        </pc:spChg>
        <pc:spChg chg="mod">
          <ac:chgData name="나준채" userId="d5d4c6db-ac1a-41ed-a54d-841286ba8927" providerId="ADAL" clId="{0E980753-D59A-4068-86B0-F8B84CE7D067}" dt="2022-03-28T13:57:25.295" v="128"/>
          <ac:spMkLst>
            <pc:docMk/>
            <pc:sldMk cId="718016318" sldId="4303"/>
            <ac:spMk id="86" creationId="{02251171-EF66-45BB-8E73-ADF37884016F}"/>
          </ac:spMkLst>
        </pc:spChg>
      </pc:sldChg>
      <pc:sldChg chg="modSp mod">
        <pc:chgData name="나준채" userId="d5d4c6db-ac1a-41ed-a54d-841286ba8927" providerId="ADAL" clId="{0E980753-D59A-4068-86B0-F8B84CE7D067}" dt="2022-03-28T13:56:03.584" v="54" actId="20577"/>
        <pc:sldMkLst>
          <pc:docMk/>
          <pc:sldMk cId="630764616" sldId="4458"/>
        </pc:sldMkLst>
        <pc:spChg chg="mod">
          <ac:chgData name="나준채" userId="d5d4c6db-ac1a-41ed-a54d-841286ba8927" providerId="ADAL" clId="{0E980753-D59A-4068-86B0-F8B84CE7D067}" dt="2022-03-28T13:56:03.584" v="54" actId="20577"/>
          <ac:spMkLst>
            <pc:docMk/>
            <pc:sldMk cId="630764616" sldId="4458"/>
            <ac:spMk id="28" creationId="{1370125B-F493-4C59-8066-C3F413B280BC}"/>
          </ac:spMkLst>
        </pc:spChg>
      </pc:sldChg>
      <pc:sldChg chg="modSp mod">
        <pc:chgData name="나준채" userId="d5d4c6db-ac1a-41ed-a54d-841286ba8927" providerId="ADAL" clId="{0E980753-D59A-4068-86B0-F8B84CE7D067}" dt="2022-03-28T13:56:27.988" v="61"/>
        <pc:sldMkLst>
          <pc:docMk/>
          <pc:sldMk cId="3351986502" sldId="4647"/>
        </pc:sldMkLst>
        <pc:spChg chg="mod">
          <ac:chgData name="나준채" userId="d5d4c6db-ac1a-41ed-a54d-841286ba8927" providerId="ADAL" clId="{0E980753-D59A-4068-86B0-F8B84CE7D067}" dt="2022-03-28T13:56:27.988" v="61"/>
          <ac:spMkLst>
            <pc:docMk/>
            <pc:sldMk cId="3351986502" sldId="4647"/>
            <ac:spMk id="2" creationId="{45057A2D-5909-426D-80EC-0717815DF01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4BEF1-FA0D-407D-9AEF-63F62FF016CB}" type="datetimeFigureOut">
              <a:rPr lang="en-IN" smtClean="0"/>
              <a:t>19-08-2022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B6FE6-6FE0-4B00-BDAF-1BF92B28B7C9}" type="slidenum">
              <a:rPr lang="en-IN" smtClean="0"/>
              <a:t>‹#›</a:t>
            </a:fld>
            <a:endParaRPr lang="en-IN"/>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1</a:t>
            </a:fld>
            <a:endParaRPr lang="en-IN"/>
          </a:p>
        </p:txBody>
      </p:sp>
    </p:spTree>
    <p:extLst>
      <p:ext uri="{BB962C8B-B14F-4D97-AF65-F5344CB8AC3E}">
        <p14:creationId xmlns:p14="http://schemas.microsoft.com/office/powerpoint/2010/main" val="4197356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11343863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8458666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4484107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42360873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1256689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507370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40567818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725632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968644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5417563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6756560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9082514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076701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6588542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2482802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668383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578641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132963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621417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13284238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9062658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17331320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3578954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02599022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1730071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61253294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12478061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06012746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10788504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18219907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
        <p:nvSpPr>
          <p:cNvPr id="4" name="Slide Number Placeholder 3"/>
          <p:cNvSpPr>
            <a:spLocks noGrp="1"/>
          </p:cNvSpPr>
          <p:nvPr>
            <p:ph type="sldNum" sz="quarter" idx="5"/>
          </p:nvPr>
        </p:nvSpPr>
        <p:spPr/>
        <p:txBody>
          <a:bodyPr/>
          <a:lstStyle/>
          <a:p>
            <a:fld id="{677B6FE6-6FE0-4B00-BDAF-1BF92B28B7C9}" type="slidenum">
              <a:rPr lang="en-IN" smtClean="0"/>
              <a:t>40</a:t>
            </a:fld>
            <a:endParaRPr lang="en-IN"/>
          </a:p>
        </p:txBody>
      </p:sp>
    </p:spTree>
    <p:extLst>
      <p:ext uri="{BB962C8B-B14F-4D97-AF65-F5344CB8AC3E}">
        <p14:creationId xmlns:p14="http://schemas.microsoft.com/office/powerpoint/2010/main" val="35616304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a:ea typeface="Intel Clear"/>
              <a:cs typeface="Intel Clear"/>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5</a:t>
            </a:fld>
            <a:endParaRPr lang="en-IN"/>
          </a:p>
        </p:txBody>
      </p:sp>
    </p:spTree>
    <p:extLst>
      <p:ext uri="{BB962C8B-B14F-4D97-AF65-F5344CB8AC3E}">
        <p14:creationId xmlns:p14="http://schemas.microsoft.com/office/powerpoint/2010/main" val="135964010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18567532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389186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808968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5407158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1915816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4795780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98630947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1289830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86495524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123844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8614363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7000025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2508037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7257430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1728004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2858100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43692532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29075373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1481822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57016421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474342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6779702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7730807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9508156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dirty="0"/>
          </a:p>
        </p:txBody>
      </p:sp>
      <p:sp>
        <p:nvSpPr>
          <p:cNvPr id="4" name="Slide Number Placeholder 3"/>
          <p:cNvSpPr>
            <a:spLocks noGrp="1"/>
          </p:cNvSpPr>
          <p:nvPr>
            <p:ph type="sldNum" sz="quarter" idx="5"/>
          </p:nvPr>
        </p:nvSpPr>
        <p:spPr/>
        <p:txBody>
          <a:bodyPr/>
          <a:lstStyle/>
          <a:p>
            <a:fld id="{677B6FE6-6FE0-4B00-BDAF-1BF92B28B7C9}" type="slidenum">
              <a:rPr lang="en-IN" smtClean="0"/>
              <a:t>63</a:t>
            </a:fld>
            <a:endParaRPr lang="en-IN"/>
          </a:p>
        </p:txBody>
      </p:sp>
    </p:spTree>
    <p:extLst>
      <p:ext uri="{BB962C8B-B14F-4D97-AF65-F5344CB8AC3E}">
        <p14:creationId xmlns:p14="http://schemas.microsoft.com/office/powerpoint/2010/main" val="22579686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spcAft>
                <a:spcPts val="600"/>
              </a:spcAft>
            </a:pPr>
            <a:endParaRPr lang="ko-KR" altLang="ko-KR" dirty="0"/>
          </a:p>
        </p:txBody>
      </p:sp>
    </p:spTree>
    <p:extLst>
      <p:ext uri="{BB962C8B-B14F-4D97-AF65-F5344CB8AC3E}">
        <p14:creationId xmlns:p14="http://schemas.microsoft.com/office/powerpoint/2010/main" val="38569240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2422817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28153563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91926289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58174430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14425100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285326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76261812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5783305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00730955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4255699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9315089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2908510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07559520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4597563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67117533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73286299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1490765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92030353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2148911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56464927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75193334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78503243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39379783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5870264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60932025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01867472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9743122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297217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8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49610401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7868468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54170720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64415367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17816624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582289047"/>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223322037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162065679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305580877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en-SG" dirty="0"/>
          </a:p>
        </p:txBody>
      </p:sp>
    </p:spTree>
    <p:extLst>
      <p:ext uri="{BB962C8B-B14F-4D97-AF65-F5344CB8AC3E}">
        <p14:creationId xmlns:p14="http://schemas.microsoft.com/office/powerpoint/2010/main" val="208874077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100</a:t>
            </a:fld>
            <a:endParaRPr lang="en-IN"/>
          </a:p>
        </p:txBody>
      </p:sp>
    </p:spTree>
    <p:extLst>
      <p:ext uri="{BB962C8B-B14F-4D97-AF65-F5344CB8AC3E}">
        <p14:creationId xmlns:p14="http://schemas.microsoft.com/office/powerpoint/2010/main" val="3363358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A3C2-EF69-4F32-8265-8F168684F5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D63B8F-4612-4782-BD55-F17DEE9B5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3428D3-05E6-4FC3-9BC4-0F0D56794649}"/>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A19008FC-5986-489C-8BFF-7B3D1BC259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650256-61E1-4F25-8EDC-E807583E94C0}"/>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00868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2353-30EE-4689-A1B5-31771F130F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73EDF3-91E0-4547-A803-16446C50E3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DAB50D-85A8-4516-8DF2-D32E74C46E25}"/>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CCBC7C91-A291-4368-B50E-B516D85114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B848E5-E6C7-487C-9717-68FBA1EBC64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875235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531219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41982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15371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50932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568582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51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349248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9800206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5310403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Placeholder 4">
            <a:extLst>
              <a:ext uri="{FF2B5EF4-FFF2-40B4-BE49-F238E27FC236}">
                <a16:creationId xmlns:a16="http://schemas.microsoft.com/office/drawing/2014/main" id="{409CC1A1-A9E7-4132-8DB5-34D9129B3A63}"/>
              </a:ext>
            </a:extLst>
          </p:cNvPr>
          <p:cNvSpPr>
            <a:spLocks noGrp="1"/>
          </p:cNvSpPr>
          <p:nvPr>
            <p:ph type="sldNum" sz="quarter" idx="12"/>
          </p:nvPr>
        </p:nvSpPr>
        <p:spPr>
          <a:xfrm>
            <a:off x="11734800" y="6446837"/>
            <a:ext cx="501073" cy="365125"/>
          </a:xfrm>
        </p:spPr>
        <p:txBody>
          <a:bodyPr/>
          <a:lstStyle>
            <a:lvl1pPr>
              <a:defRPr sz="1600"/>
            </a:lvl1pPr>
          </a:lstStyle>
          <a:p>
            <a:fld id="{8E424D08-BD54-4DFE-9D9D-D2FBE329B493}" type="slidenum">
              <a:rPr lang="en-US" smtClean="0"/>
              <a:pPr/>
              <a:t>‹#›</a:t>
            </a:fld>
            <a:endParaRPr lang="en-US" dirty="0"/>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E04FEA70-D07E-4E38-9D2C-88A815327B8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13180063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7A64D9-E688-4205-8516-69F3835BF4C7}"/>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90B44E5-76B6-445C-9AAA-0D5FBE09026B}"/>
              </a:ext>
            </a:extLst>
          </p:cNvPr>
          <p:cNvSpPr>
            <a:spLocks noGrp="1"/>
          </p:cNvSpPr>
          <p:nvPr>
            <p:ph type="sldNum" sz="quarter" idx="12"/>
          </p:nvPr>
        </p:nvSpPr>
        <p:spPr>
          <a:xfrm>
            <a:off x="11734800" y="6500608"/>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581D4C24-7FFE-4986-A9DF-1FF6D5F1CF1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610060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E2549-1C40-4E90-A104-921C4451E2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C3D61F-3CB6-44A1-AF14-468DE373D8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7C653-990A-4872-80FA-8BB624260453}"/>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40602131-72F8-4BC2-8545-FE20BB76CA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6798F-6F5D-4621-84BB-A4547D27C95F}"/>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4861271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p:txBody>
          <a:bodyPr>
            <a:normAutofit/>
          </a:bodyPr>
          <a:lstStyle>
            <a:lvl1pPr>
              <a:defRPr sz="36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34800" y="6497637"/>
            <a:ext cx="521855" cy="360363"/>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838200" y="2078038"/>
            <a:ext cx="10069513" cy="3473450"/>
          </a:xfrm>
        </p:spPr>
        <p:txBody>
          <a:bodyPr>
            <a:normAutofit/>
          </a:bodyPr>
          <a:lstStyle>
            <a:lvl1pPr marL="176213" indent="-176213">
              <a:buFont typeface="Arial" panose="020B0604020202020204" pitchFamily="34" charset="0"/>
              <a:buChar char="•"/>
              <a:defRPr sz="28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11" name="Picture 10" descr="Text&#10;&#10;Description automatically generated with medium confidence">
            <a:extLst>
              <a:ext uri="{FF2B5EF4-FFF2-40B4-BE49-F238E27FC236}">
                <a16:creationId xmlns:a16="http://schemas.microsoft.com/office/drawing/2014/main" id="{5286DD6F-4243-4C25-B836-618CD9B64E7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59045969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06A2C-DB43-4DBE-8E2A-A012FD207219}"/>
              </a:ext>
            </a:extLst>
          </p:cNvPr>
          <p:cNvSpPr>
            <a:spLocks noGrp="1"/>
          </p:cNvSpPr>
          <p:nvPr>
            <p:ph type="sldNum" sz="quarter" idx="12"/>
          </p:nvPr>
        </p:nvSpPr>
        <p:spPr/>
        <p:txBody>
          <a:bodyPr/>
          <a:lstStyle/>
          <a:p>
            <a:fld id="{8E424D08-BD54-4DFE-9D9D-D2FBE329B493}" type="slidenum">
              <a:rPr lang="en-US" smtClean="0"/>
              <a:t>‹#›</a:t>
            </a:fld>
            <a:endParaRPr lang="en-US"/>
          </a:p>
        </p:txBody>
      </p:sp>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16122140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10668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A74F1467-F044-4DCD-ACD1-5A032700882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1066800" y="4159538"/>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1416125445"/>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5B82B4-C5DD-4F97-856C-A51D3A0FB32F}"/>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8BAE46">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D7F3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575674240"/>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94552424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77413159"/>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73116647"/>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5130387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18779446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5171186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4199127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5122032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A764-6CC8-47F8-9556-C861BC4A81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6CE45B-6FD3-4E60-8C20-61ED8E5DC0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EF24BA-9D1E-4EFE-B505-AA98CBEEC516}"/>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F05A8BBE-E523-4C9D-9917-F91A7E5B38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0B0243-B605-45A3-BD36-5326007333EA}"/>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039417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F574-BE67-45D4-8594-C762371BEB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4E8943-3B43-4256-A684-AE5E9F309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F0CEFE-CEB1-47FC-BA14-B5E5E3171A43}"/>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5A7F16DB-2078-420A-B65E-AA63E41B2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D36B27-3620-4A24-8395-A20BD7569A15}"/>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350895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8C37-46FC-4731-9B13-9A4D828720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95D0C0-84CE-4054-A64D-C22F5CD3C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44077E-39A1-403B-B589-3CD3B2DB73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93BE31-C6B5-4A19-9B13-FBDAFA70ACBA}"/>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6" name="Footer Placeholder 5">
            <a:extLst>
              <a:ext uri="{FF2B5EF4-FFF2-40B4-BE49-F238E27FC236}">
                <a16:creationId xmlns:a16="http://schemas.microsoft.com/office/drawing/2014/main" id="{511F273F-0297-44AF-8730-1834654CEE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6A0986-16B2-4CE1-ADC4-149A5DC279E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7284128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5312777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54F7-D76A-4CC8-8F78-7BD5FF01BB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37DD9D-FC54-4DBB-8786-C3C52A9E0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4C9C44-9AD3-4E69-AFCB-7C0E17748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EA9214-810E-4E2A-A358-073D09115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EB33F-EFA4-41F5-BE2B-964182E8B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FDBEE1-B8A8-4A1B-8113-7704E37135C5}"/>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8" name="Footer Placeholder 7">
            <a:extLst>
              <a:ext uri="{FF2B5EF4-FFF2-40B4-BE49-F238E27FC236}">
                <a16:creationId xmlns:a16="http://schemas.microsoft.com/office/drawing/2014/main" id="{E6C21A79-FC24-480C-A7C6-C62B4AC865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25502A-D3A7-46C0-A43A-D2F7028B852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2174603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04B8-33FF-4CE9-8EAD-6D5FA9D8FA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443668-476F-4D4B-B472-C90765210BB7}"/>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4" name="Footer Placeholder 3">
            <a:extLst>
              <a:ext uri="{FF2B5EF4-FFF2-40B4-BE49-F238E27FC236}">
                <a16:creationId xmlns:a16="http://schemas.microsoft.com/office/drawing/2014/main" id="{F56D209B-909C-4E44-80EA-16BC991728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0F3F6B-AA41-403F-98DD-F4ABC0B1109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58559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710407-75F1-48FE-8DDD-81FBC63AE62D}"/>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3" name="Footer Placeholder 2">
            <a:extLst>
              <a:ext uri="{FF2B5EF4-FFF2-40B4-BE49-F238E27FC236}">
                <a16:creationId xmlns:a16="http://schemas.microsoft.com/office/drawing/2014/main" id="{E1C68647-EDFD-480B-96AE-1763BE6F62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FDDB73F-F448-4C14-821F-FFB40C74D25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154208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A204-48B7-45EF-AA65-306314C09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8D488A-8BC8-41B8-A1AD-3992E2AE6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9EF1DE-A9D2-4630-B43E-477C46B41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DF19-E712-4706-B2C1-1C61AEED7098}"/>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6" name="Footer Placeholder 5">
            <a:extLst>
              <a:ext uri="{FF2B5EF4-FFF2-40B4-BE49-F238E27FC236}">
                <a16:creationId xmlns:a16="http://schemas.microsoft.com/office/drawing/2014/main" id="{4457F5E8-C8F3-459A-96C1-526A741B26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E64F63-E95C-46E1-8564-D7550DDE2711}"/>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752366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FDDD-74D5-4A90-84FF-12487A99B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F0804D-D32A-4E5A-ABE5-D972432135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3EECA0-E469-451F-919A-EE01D239D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32A5F-C880-4A15-A6F2-BF49CB51B360}"/>
              </a:ext>
            </a:extLst>
          </p:cNvPr>
          <p:cNvSpPr>
            <a:spLocks noGrp="1"/>
          </p:cNvSpPr>
          <p:nvPr>
            <p:ph type="dt" sz="half" idx="10"/>
          </p:nvPr>
        </p:nvSpPr>
        <p:spPr/>
        <p:txBody>
          <a:bodyPr/>
          <a:lstStyle/>
          <a:p>
            <a:fld id="{3CB3AF75-5011-4208-8854-7FEB3BCAA888}" type="datetimeFigureOut">
              <a:rPr lang="en-IN" smtClean="0"/>
              <a:t>19-08-2022</a:t>
            </a:fld>
            <a:endParaRPr lang="en-IN"/>
          </a:p>
        </p:txBody>
      </p:sp>
      <p:sp>
        <p:nvSpPr>
          <p:cNvPr id="6" name="Footer Placeholder 5">
            <a:extLst>
              <a:ext uri="{FF2B5EF4-FFF2-40B4-BE49-F238E27FC236}">
                <a16:creationId xmlns:a16="http://schemas.microsoft.com/office/drawing/2014/main" id="{868DEB5E-99AD-411F-A91C-2BC1D993DA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0F79A6-CECF-490C-9433-35802141D7DB}"/>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7172269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8" Type="http://schemas.openxmlformats.org/officeDocument/2006/relationships/slideLayout" Target="../slideLayouts/slideLayout65.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0.xml"/><Relationship Id="rId7" Type="http://schemas.openxmlformats.org/officeDocument/2006/relationships/slideLayout" Target="../slideLayouts/slideLayout114.xml"/><Relationship Id="rId2" Type="http://schemas.openxmlformats.org/officeDocument/2006/relationships/slideLayout" Target="../slideLayouts/slideLayout109.xml"/><Relationship Id="rId1" Type="http://schemas.openxmlformats.org/officeDocument/2006/relationships/slideLayout" Target="../slideLayouts/slideLayout108.xml"/><Relationship Id="rId6" Type="http://schemas.openxmlformats.org/officeDocument/2006/relationships/slideLayout" Target="../slideLayouts/slideLayout113.xml"/><Relationship Id="rId5" Type="http://schemas.openxmlformats.org/officeDocument/2006/relationships/slideLayout" Target="../slideLayouts/slideLayout112.xml"/><Relationship Id="rId4" Type="http://schemas.openxmlformats.org/officeDocument/2006/relationships/slideLayout" Target="../slideLayouts/slideLayout111.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17.xml"/><Relationship Id="rId7" Type="http://schemas.openxmlformats.org/officeDocument/2006/relationships/slideLayout" Target="../slideLayouts/slideLayout121.xml"/><Relationship Id="rId2" Type="http://schemas.openxmlformats.org/officeDocument/2006/relationships/slideLayout" Target="../slideLayouts/slideLayout116.xml"/><Relationship Id="rId1" Type="http://schemas.openxmlformats.org/officeDocument/2006/relationships/slideLayout" Target="../slideLayouts/slideLayout115.xml"/><Relationship Id="rId6" Type="http://schemas.openxmlformats.org/officeDocument/2006/relationships/slideLayout" Target="../slideLayouts/slideLayout120.xml"/><Relationship Id="rId5" Type="http://schemas.openxmlformats.org/officeDocument/2006/relationships/slideLayout" Target="../slideLayouts/slideLayout119.xml"/><Relationship Id="rId4" Type="http://schemas.openxmlformats.org/officeDocument/2006/relationships/slideLayout" Target="../slideLayouts/slideLayout1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BBA7F-EE92-4A03-8ECF-B3B1898ADC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275BFE-3FE8-409F-83D6-9D235203B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C9095-F356-4184-BBF9-5385728D8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3AF75-5011-4208-8854-7FEB3BCAA888}" type="datetimeFigureOut">
              <a:rPr lang="en-IN" smtClean="0"/>
              <a:t>19-08-2022</a:t>
            </a:fld>
            <a:endParaRPr lang="en-IN"/>
          </a:p>
        </p:txBody>
      </p:sp>
      <p:sp>
        <p:nvSpPr>
          <p:cNvPr id="5" name="Footer Placeholder 4">
            <a:extLst>
              <a:ext uri="{FF2B5EF4-FFF2-40B4-BE49-F238E27FC236}">
                <a16:creationId xmlns:a16="http://schemas.microsoft.com/office/drawing/2014/main" id="{156366FD-E3D8-456D-AEDD-9CB2312A8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A7892B-CD93-44CC-8B85-E9218F5CA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E5827-064E-4A58-9864-CA4B6C76DA45}" type="slidenum">
              <a:rPr lang="en-IN" smtClean="0"/>
              <a:t>‹#›</a:t>
            </a:fld>
            <a:endParaRPr lang="en-IN"/>
          </a:p>
        </p:txBody>
      </p:sp>
    </p:spTree>
    <p:extLst>
      <p:ext uri="{BB962C8B-B14F-4D97-AF65-F5344CB8AC3E}">
        <p14:creationId xmlns:p14="http://schemas.microsoft.com/office/powerpoint/2010/main" val="1804475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5" r:id="rId35"/>
    <p:sldLayoutId id="2147483746" r:id="rId36"/>
    <p:sldLayoutId id="2147483747" r:id="rId37"/>
    <p:sldLayoutId id="2147483748" r:id="rId38"/>
    <p:sldLayoutId id="2147483749" r:id="rId39"/>
    <p:sldLayoutId id="2147483751" r:id="rId40"/>
    <p:sldLayoutId id="2147483752" r:id="rId41"/>
    <p:sldLayoutId id="2147483753" r:id="rId42"/>
    <p:sldLayoutId id="2147483760" r:id="rId4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5628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8/19/2022</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3732441130"/>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8/19/2022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367052804"/>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9.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1.xml"/><Relationship Id="rId4" Type="http://schemas.openxmlformats.org/officeDocument/2006/relationships/image" Target="../media/image45.png"/></Relationships>
</file>

<file path=ppt/slides/_rels/slide10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99.xml"/><Relationship Id="rId1" Type="http://schemas.openxmlformats.org/officeDocument/2006/relationships/slideLayout" Target="../slideLayouts/slideLayout58.xml"/><Relationship Id="rId4" Type="http://schemas.openxmlformats.org/officeDocument/2006/relationships/image" Target="../media/image127.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1.xml"/><Relationship Id="rId4"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1.xml"/><Relationship Id="rId4" Type="http://schemas.openxmlformats.org/officeDocument/2006/relationships/image" Target="../media/image46.png"/></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91.xml"/><Relationship Id="rId5" Type="http://schemas.openxmlformats.org/officeDocument/2006/relationships/image" Target="../media/image48.png"/><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1.xml"/><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91.xml"/><Relationship Id="rId5" Type="http://schemas.openxmlformats.org/officeDocument/2006/relationships/image" Target="../media/image51.png"/><Relationship Id="rId4"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91.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1.xml"/><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1.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91.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1.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1.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1.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91.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91.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9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91.xml"/><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91.xml"/><Relationship Id="rId5" Type="http://schemas.openxmlformats.org/officeDocument/2006/relationships/image" Target="../media/image62.png"/><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91.xml"/><Relationship Id="rId5" Type="http://schemas.openxmlformats.org/officeDocument/2006/relationships/image" Target="../media/image64.png"/><Relationship Id="rId4" Type="http://schemas.openxmlformats.org/officeDocument/2006/relationships/image" Target="../media/image63.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91.xml"/><Relationship Id="rId5" Type="http://schemas.openxmlformats.org/officeDocument/2006/relationships/image" Target="../media/image64.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91.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9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91.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91.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91.xml"/><Relationship Id="rId4" Type="http://schemas.openxmlformats.org/officeDocument/2006/relationships/image" Target="../media/image70.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91.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9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91.xml"/><Relationship Id="rId5" Type="http://schemas.openxmlformats.org/officeDocument/2006/relationships/image" Target="../media/image72.png"/><Relationship Id="rId4" Type="http://schemas.openxmlformats.org/officeDocument/2006/relationships/hyperlink" Target="https://github.com/dmlc/xgboost"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xml"/><Relationship Id="rId1" Type="http://schemas.openxmlformats.org/officeDocument/2006/relationships/slideLayout" Target="../slideLayouts/slideLayout100.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58.xm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0.xml"/><Relationship Id="rId1" Type="http://schemas.openxmlformats.org/officeDocument/2006/relationships/slideLayout" Target="../slideLayouts/slideLayout107.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91.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2.xml"/><Relationship Id="rId1" Type="http://schemas.openxmlformats.org/officeDocument/2006/relationships/slideLayout" Target="../slideLayouts/slideLayout91.xml"/><Relationship Id="rId4" Type="http://schemas.openxmlformats.org/officeDocument/2006/relationships/image" Target="../media/image74.png"/></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91.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91.xml"/><Relationship Id="rId4" Type="http://schemas.openxmlformats.org/officeDocument/2006/relationships/image" Target="../media/image75.png"/></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91.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91.xml"/><Relationship Id="rId4" Type="http://schemas.openxmlformats.org/officeDocument/2006/relationships/image" Target="../media/image76.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91.xml"/><Relationship Id="rId4" Type="http://schemas.openxmlformats.org/officeDocument/2006/relationships/image" Target="../media/image77.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91.xml"/><Relationship Id="rId4" Type="http://schemas.openxmlformats.org/officeDocument/2006/relationships/image" Target="../media/image78.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58.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91.xml"/><Relationship Id="rId4" Type="http://schemas.openxmlformats.org/officeDocument/2006/relationships/image" Target="../media/image79.png"/></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91.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91.xml"/><Relationship Id="rId4" Type="http://schemas.openxmlformats.org/officeDocument/2006/relationships/image" Target="../media/image80.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91.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91.xml"/><Relationship Id="rId4" Type="http://schemas.openxmlformats.org/officeDocument/2006/relationships/image" Target="../media/image81.png"/></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91.xml"/><Relationship Id="rId4" Type="http://schemas.openxmlformats.org/officeDocument/2006/relationships/image" Target="../media/image82.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91.xm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91.xml"/><Relationship Id="rId4" Type="http://schemas.openxmlformats.org/officeDocument/2006/relationships/image" Target="../media/image83.png"/></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91.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91.xml"/><Relationship Id="rId4" Type="http://schemas.openxmlformats.org/officeDocument/2006/relationships/image" Target="../media/image84.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91.xml"/></Relationships>
</file>

<file path=ppt/slides/_rels/slide6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9.xml"/><Relationship Id="rId1" Type="http://schemas.openxmlformats.org/officeDocument/2006/relationships/slideLayout" Target="../slideLayouts/slideLayout107.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91.xml"/><Relationship Id="rId4" Type="http://schemas.openxmlformats.org/officeDocument/2006/relationships/image" Target="../media/image85.png"/></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91.xml"/><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2.xml"/><Relationship Id="rId1" Type="http://schemas.openxmlformats.org/officeDocument/2006/relationships/slideLayout" Target="../slideLayouts/slideLayout58.xml"/></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3.xml"/><Relationship Id="rId1" Type="http://schemas.openxmlformats.org/officeDocument/2006/relationships/slideLayout" Target="../slideLayouts/slideLayout107.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91.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91.xml"/><Relationship Id="rId5" Type="http://schemas.openxmlformats.org/officeDocument/2006/relationships/image" Target="../media/image88.png"/><Relationship Id="rId4" Type="http://schemas.openxmlformats.org/officeDocument/2006/relationships/image" Target="../media/image87.png"/></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91.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91.xml"/><Relationship Id="rId4" Type="http://schemas.openxmlformats.org/officeDocument/2006/relationships/image" Target="../media/image89.png"/></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9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70.png"/></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91.xml"/><Relationship Id="rId5" Type="http://schemas.openxmlformats.org/officeDocument/2006/relationships/image" Target="../media/image91.png"/><Relationship Id="rId4" Type="http://schemas.openxmlformats.org/officeDocument/2006/relationships/image" Target="../media/image90.png"/></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91.xml"/><Relationship Id="rId4" Type="http://schemas.openxmlformats.org/officeDocument/2006/relationships/image" Target="../media/image92.png"/></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91.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91.xml"/><Relationship Id="rId5" Type="http://schemas.openxmlformats.org/officeDocument/2006/relationships/image" Target="../media/image94.png"/><Relationship Id="rId4" Type="http://schemas.openxmlformats.org/officeDocument/2006/relationships/image" Target="../media/image93.png"/></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91.xml"/><Relationship Id="rId5" Type="http://schemas.openxmlformats.org/officeDocument/2006/relationships/image" Target="../media/image96.png"/><Relationship Id="rId4" Type="http://schemas.openxmlformats.org/officeDocument/2006/relationships/image" Target="../media/image95.png"/></Relationships>
</file>

<file path=ppt/slides/_rels/slide7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91.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7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5.xml"/><Relationship Id="rId1" Type="http://schemas.openxmlformats.org/officeDocument/2006/relationships/slideLayout" Target="../slideLayouts/slideLayout91.xml"/><Relationship Id="rId5" Type="http://schemas.openxmlformats.org/officeDocument/2006/relationships/image" Target="../media/image101.JPG"/><Relationship Id="rId4" Type="http://schemas.openxmlformats.org/officeDocument/2006/relationships/image" Target="../media/image100.png"/></Relationships>
</file>

<file path=ppt/slides/_rels/slide7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6.xml"/><Relationship Id="rId1" Type="http://schemas.openxmlformats.org/officeDocument/2006/relationships/slideLayout" Target="../slideLayouts/slideLayout91.xml"/><Relationship Id="rId5" Type="http://schemas.openxmlformats.org/officeDocument/2006/relationships/image" Target="../media/image103.png"/><Relationship Id="rId4" Type="http://schemas.openxmlformats.org/officeDocument/2006/relationships/image" Target="../media/image102.png"/></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7.xml"/><Relationship Id="rId1" Type="http://schemas.openxmlformats.org/officeDocument/2006/relationships/slideLayout" Target="../slideLayouts/slideLayout91.xml"/><Relationship Id="rId5" Type="http://schemas.openxmlformats.org/officeDocument/2006/relationships/image" Target="../media/image105.png"/><Relationship Id="rId4" Type="http://schemas.openxmlformats.org/officeDocument/2006/relationships/image" Target="../media/image104.png"/></Relationships>
</file>

<file path=ppt/slides/_rels/slide7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8.xml"/><Relationship Id="rId1" Type="http://schemas.openxmlformats.org/officeDocument/2006/relationships/slideLayout" Target="../slideLayouts/slideLayout91.xml"/><Relationship Id="rId5" Type="http://schemas.openxmlformats.org/officeDocument/2006/relationships/image" Target="../media/image107.png"/><Relationship Id="rId4" Type="http://schemas.openxmlformats.org/officeDocument/2006/relationships/image" Target="../media/image106.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9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8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9.xml"/><Relationship Id="rId1" Type="http://schemas.openxmlformats.org/officeDocument/2006/relationships/slideLayout" Target="../slideLayouts/slideLayout91.xml"/><Relationship Id="rId4" Type="http://schemas.openxmlformats.org/officeDocument/2006/relationships/image" Target="../media/image108.png"/></Relationships>
</file>

<file path=ppt/slides/_rels/slide8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0.xml"/><Relationship Id="rId1" Type="http://schemas.openxmlformats.org/officeDocument/2006/relationships/slideLayout" Target="../slideLayouts/slideLayout91.xml"/></Relationships>
</file>

<file path=ppt/slides/_rels/slide8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1.xml"/><Relationship Id="rId1" Type="http://schemas.openxmlformats.org/officeDocument/2006/relationships/slideLayout" Target="../slideLayouts/slideLayout91.xml"/><Relationship Id="rId4" Type="http://schemas.openxmlformats.org/officeDocument/2006/relationships/image" Target="../media/image109.png"/></Relationships>
</file>

<file path=ppt/slides/_rels/slide8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2.xml"/><Relationship Id="rId1" Type="http://schemas.openxmlformats.org/officeDocument/2006/relationships/slideLayout" Target="../slideLayouts/slideLayout91.xml"/><Relationship Id="rId5" Type="http://schemas.openxmlformats.org/officeDocument/2006/relationships/image" Target="../media/image111.png"/><Relationship Id="rId4" Type="http://schemas.openxmlformats.org/officeDocument/2006/relationships/image" Target="../media/image110.png"/></Relationships>
</file>

<file path=ppt/slides/_rels/slide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3.xml"/><Relationship Id="rId1" Type="http://schemas.openxmlformats.org/officeDocument/2006/relationships/slideLayout" Target="../slideLayouts/slideLayout91.xml"/><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91.xml"/><Relationship Id="rId4" Type="http://schemas.openxmlformats.org/officeDocument/2006/relationships/image" Target="../media/image28.png"/></Relationships>
</file>

<file path=ppt/slides/_rels/slide8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5.xml"/><Relationship Id="rId1" Type="http://schemas.openxmlformats.org/officeDocument/2006/relationships/slideLayout" Target="../slideLayouts/slideLayout91.xml"/></Relationships>
</file>

<file path=ppt/slides/_rels/slide8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6.xml"/><Relationship Id="rId1" Type="http://schemas.openxmlformats.org/officeDocument/2006/relationships/slideLayout" Target="../slideLayouts/slideLayout91.xml"/><Relationship Id="rId4" Type="http://schemas.openxmlformats.org/officeDocument/2006/relationships/image" Target="../media/image114.png"/></Relationships>
</file>

<file path=ppt/slides/_rels/slide8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7.xml"/><Relationship Id="rId1" Type="http://schemas.openxmlformats.org/officeDocument/2006/relationships/slideLayout" Target="../slideLayouts/slideLayout91.xml"/></Relationships>
</file>

<file path=ppt/slides/_rels/slide8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8.xml"/><Relationship Id="rId1" Type="http://schemas.openxmlformats.org/officeDocument/2006/relationships/slideLayout" Target="../slideLayouts/slideLayout91.xml"/><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1.xml"/><Relationship Id="rId5" Type="http://schemas.openxmlformats.org/officeDocument/2006/relationships/image" Target="../media/image43.png"/><Relationship Id="rId4" Type="http://schemas.openxmlformats.org/officeDocument/2006/relationships/image" Target="../media/image430.png"/></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9.xml"/><Relationship Id="rId1" Type="http://schemas.openxmlformats.org/officeDocument/2006/relationships/slideLayout" Target="../slideLayouts/slideLayout91.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0.xml"/><Relationship Id="rId1" Type="http://schemas.openxmlformats.org/officeDocument/2006/relationships/slideLayout" Target="../slideLayouts/slideLayout91.xml"/><Relationship Id="rId4" Type="http://schemas.openxmlformats.org/officeDocument/2006/relationships/image" Target="../media/image116.png"/></Relationships>
</file>

<file path=ppt/slides/_rels/slide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1.xml"/><Relationship Id="rId1" Type="http://schemas.openxmlformats.org/officeDocument/2006/relationships/slideLayout" Target="../slideLayouts/slideLayout91.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2.xml"/><Relationship Id="rId1" Type="http://schemas.openxmlformats.org/officeDocument/2006/relationships/slideLayout" Target="../slideLayouts/slideLayout91.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3.xml"/><Relationship Id="rId1" Type="http://schemas.openxmlformats.org/officeDocument/2006/relationships/slideLayout" Target="../slideLayouts/slideLayout91.xml"/></Relationships>
</file>

<file path=ppt/slides/_rels/slide9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4.xml"/><Relationship Id="rId1" Type="http://schemas.openxmlformats.org/officeDocument/2006/relationships/slideLayout" Target="../slideLayouts/slideLayout91.xml"/><Relationship Id="rId4" Type="http://schemas.openxmlformats.org/officeDocument/2006/relationships/image" Target="../media/image123.png"/></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5.xml"/><Relationship Id="rId1" Type="http://schemas.openxmlformats.org/officeDocument/2006/relationships/slideLayout" Target="../slideLayouts/slideLayout107.xml"/></Relationships>
</file>

<file path=ppt/slides/_rels/slide9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6.xml"/><Relationship Id="rId1" Type="http://schemas.openxmlformats.org/officeDocument/2006/relationships/slideLayout" Target="../slideLayouts/slideLayout91.xml"/><Relationship Id="rId4" Type="http://schemas.openxmlformats.org/officeDocument/2006/relationships/image" Target="../media/image124.png"/></Relationships>
</file>

<file path=ppt/slides/_rels/slide9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7.xml"/><Relationship Id="rId1" Type="http://schemas.openxmlformats.org/officeDocument/2006/relationships/slideLayout" Target="../slideLayouts/slideLayout91.xml"/><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8.xml"/><Relationship Id="rId1" Type="http://schemas.openxmlformats.org/officeDocument/2006/relationships/slideLayout" Target="../slideLayouts/slideLayout10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E6E55F-BA02-4CBF-AD99-ED1516BBC685}"/>
              </a:ext>
            </a:extLst>
          </p:cNvPr>
          <p:cNvSpPr txBox="1">
            <a:spLocks/>
          </p:cNvSpPr>
          <p:nvPr/>
        </p:nvSpPr>
        <p:spPr>
          <a:xfrm>
            <a:off x="7948082" y="2491574"/>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AI for </a:t>
            </a:r>
            <a:b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b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Future Workforce</a:t>
            </a:r>
          </a:p>
        </p:txBody>
      </p:sp>
      <p:sp>
        <p:nvSpPr>
          <p:cNvPr id="3" name="Subtitle 5">
            <a:extLst>
              <a:ext uri="{FF2B5EF4-FFF2-40B4-BE49-F238E27FC236}">
                <a16:creationId xmlns:a16="http://schemas.microsoft.com/office/drawing/2014/main" id="{A57594E2-442D-48BF-A8DE-79346D0D7875}"/>
              </a:ext>
            </a:extLst>
          </p:cNvPr>
          <p:cNvSpPr txBox="1">
            <a:spLocks/>
          </p:cNvSpPr>
          <p:nvPr/>
        </p:nvSpPr>
        <p:spPr>
          <a:xfrm>
            <a:off x="7948083" y="4366426"/>
            <a:ext cx="3673646"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Module 8: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AI </a:t>
            </a:r>
            <a:r>
              <a:rPr kumimoji="0" lang="ko-KR" alt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산업 응용프로그램 </a:t>
            </a:r>
            <a:r>
              <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a:t>
            </a:r>
            <a:r>
              <a:rPr kumimoji="0" lang="ko-KR" alt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예측 유지보수</a:t>
            </a:r>
            <a:r>
              <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a:t>
            </a:r>
          </a:p>
        </p:txBody>
      </p:sp>
    </p:spTree>
    <p:extLst>
      <p:ext uri="{BB962C8B-B14F-4D97-AF65-F5344CB8AC3E}">
        <p14:creationId xmlns:p14="http://schemas.microsoft.com/office/powerpoint/2010/main" val="196368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a:t>결정 트리 회귀</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mc:AlternateContent xmlns:mc="http://schemas.openxmlformats.org/markup-compatibility/2006" xmlns:a14="http://schemas.microsoft.com/office/drawing/2010/main">
        <mc:Choice Requires="a14">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분류 트리와의 차이</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각 노드에서 클래스를 예측하는 대신 어떤 값을 예측</a:t>
                </a:r>
                <a:r>
                  <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훈련 샘플의 평균 </a:t>
                </a:r>
                <a:r>
                  <a:rPr lang="ko-KR" altLang="en-US" sz="20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타깃값</a:t>
                </a:r>
                <a:r>
                  <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indent="-342900">
                  <a:buFont typeface="Arial" panose="020B0604020202020204" pitchFamily="34" charset="0"/>
                  <a:buChar char="•"/>
                  <a:defRPr/>
                </a:pP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CART(Classification and Regression Trees) </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알고리즘</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0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평균제곱오차</a:t>
                </a:r>
                <a:r>
                  <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(MSE)</a:t>
                </a:r>
                <a:r>
                  <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를 최소화하도록 분할</a:t>
                </a:r>
                <a:endParaRPr lang="en-US" altLang="ko-KR" sz="2000" b="1" i="1" dirty="0">
                  <a:solidFill>
                    <a:srgbClr val="000000"/>
                  </a:solidFill>
                  <a:latin typeface="Cambria Math" panose="02040503050406030204" pitchFamily="18"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000" b="1" dirty="0">
                    <a:solidFill>
                      <a:srgbClr val="000000"/>
                    </a:solidFill>
                    <a:latin typeface="IntelOne Text Light" panose="020B0403020203020204" pitchFamily="34" charset="0"/>
                  </a:rPr>
                  <a:t>비용함수</a:t>
                </a:r>
                <a:endParaRPr lang="en-US" altLang="ko-KR" sz="2000" b="1" dirty="0">
                  <a:solidFill>
                    <a:srgbClr val="000000"/>
                  </a:solidFill>
                  <a:latin typeface="IntelOne Text Light" panose="020B0403020203020204" pitchFamily="34" charset="0"/>
                </a:endParaRPr>
              </a:p>
              <a:p>
                <a:pPr marL="989013" lvl="2" indent="-276225">
                  <a:buFont typeface="Arial" panose="020B0604020202020204" pitchFamily="34" charset="0"/>
                  <a:buChar char="•"/>
                  <a:defRPr/>
                </a:pPr>
                <a14:m>
                  <m:oMath xmlns:m="http://schemas.openxmlformats.org/officeDocument/2006/math">
                    <m:r>
                      <a:rPr lang="en-US" altLang="ko-KR" b="1" i="1">
                        <a:solidFill>
                          <a:srgbClr val="000000"/>
                        </a:solidFill>
                        <a:latin typeface="Cambria Math" panose="02040503050406030204" pitchFamily="18" charset="0"/>
                        <a:ea typeface="Intel Clear Light" panose="020B0404020203020204" pitchFamily="34" charset="0"/>
                        <a:cs typeface="Intel Clear Light" panose="020B0404020203020204" pitchFamily="34" charset="0"/>
                      </a:rPr>
                      <m:t>𝑱</m:t>
                    </m:r>
                    <m:d>
                      <m:dPr>
                        <m:ctrlPr>
                          <a:rPr lang="en-US" altLang="ko-KR" b="1" i="1">
                            <a:solidFill>
                              <a:srgbClr val="000000"/>
                            </a:solidFill>
                            <a:latin typeface="Cambria Math" panose="02040503050406030204" pitchFamily="18" charset="0"/>
                          </a:rPr>
                        </m:ctrlPr>
                      </m:dPr>
                      <m:e>
                        <m:r>
                          <a:rPr lang="en-US" altLang="ko-KR" b="1" i="1" smtClean="0">
                            <a:solidFill>
                              <a:srgbClr val="000000"/>
                            </a:solidFill>
                            <a:latin typeface="Cambria Math" panose="02040503050406030204" pitchFamily="18" charset="0"/>
                          </a:rPr>
                          <m:t>𝒌</m:t>
                        </m:r>
                        <m:r>
                          <a:rPr lang="en-US" altLang="ko-KR" b="1" i="1" smtClean="0">
                            <a:solidFill>
                              <a:srgbClr val="000000"/>
                            </a:solidFill>
                            <a:latin typeface="Cambria Math" panose="02040503050406030204" pitchFamily="18" charset="0"/>
                          </a:rPr>
                          <m:t>,</m:t>
                        </m:r>
                        <m:sSub>
                          <m:sSubPr>
                            <m:ctrlPr>
                              <a:rPr lang="en-US" altLang="ko-KR" b="1" i="1" smtClean="0">
                                <a:solidFill>
                                  <a:srgbClr val="000000"/>
                                </a:solidFill>
                                <a:latin typeface="Cambria Math" panose="02040503050406030204" pitchFamily="18" charset="0"/>
                              </a:rPr>
                            </m:ctrlPr>
                          </m:sSubPr>
                          <m:e>
                            <m:r>
                              <a:rPr lang="en-US" altLang="ko-KR" b="1" i="1" smtClean="0">
                                <a:solidFill>
                                  <a:srgbClr val="000000"/>
                                </a:solidFill>
                                <a:latin typeface="Cambria Math" panose="02040503050406030204" pitchFamily="18" charset="0"/>
                              </a:rPr>
                              <m:t>𝒕</m:t>
                            </m:r>
                          </m:e>
                          <m:sub>
                            <m:r>
                              <a:rPr lang="en-US" altLang="ko-KR" b="1" i="1" smtClean="0">
                                <a:solidFill>
                                  <a:srgbClr val="000000"/>
                                </a:solidFill>
                                <a:latin typeface="Cambria Math" panose="02040503050406030204" pitchFamily="18" charset="0"/>
                              </a:rPr>
                              <m:t>𝒌</m:t>
                            </m:r>
                          </m:sub>
                        </m:sSub>
                      </m:e>
                    </m:d>
                    <m:r>
                      <a:rPr lang="en-US" altLang="ko-KR" b="1" i="1">
                        <a:solidFill>
                          <a:srgbClr val="000000"/>
                        </a:solidFill>
                        <a:latin typeface="Cambria Math" panose="02040503050406030204" pitchFamily="18" charset="0"/>
                      </a:rPr>
                      <m:t>=</m:t>
                    </m:r>
                    <m:f>
                      <m:fPr>
                        <m:ctrlPr>
                          <a:rPr lang="en-US" altLang="ko-KR" b="1" i="1" smtClean="0">
                            <a:solidFill>
                              <a:srgbClr val="000000"/>
                            </a:solidFill>
                            <a:latin typeface="Cambria Math" panose="02040503050406030204" pitchFamily="18" charset="0"/>
                          </a:rPr>
                        </m:ctrlPr>
                      </m:fPr>
                      <m:num>
                        <m:sSub>
                          <m:sSubPr>
                            <m:ctrlPr>
                              <a:rPr lang="en-US" altLang="ko-KR" b="1" i="1" smtClean="0">
                                <a:solidFill>
                                  <a:srgbClr val="000000"/>
                                </a:solidFill>
                                <a:latin typeface="Cambria Math" panose="02040503050406030204" pitchFamily="18" charset="0"/>
                              </a:rPr>
                            </m:ctrlPr>
                          </m:sSubPr>
                          <m:e>
                            <m:r>
                              <a:rPr lang="en-US" altLang="ko-KR" b="1" i="1" smtClean="0">
                                <a:solidFill>
                                  <a:srgbClr val="000000"/>
                                </a:solidFill>
                                <a:latin typeface="Cambria Math" panose="02040503050406030204" pitchFamily="18" charset="0"/>
                              </a:rPr>
                              <m:t>𝒎</m:t>
                            </m:r>
                          </m:e>
                          <m:sub>
                            <m:r>
                              <a:rPr lang="en-US" altLang="ko-KR" b="1" i="1" smtClean="0">
                                <a:solidFill>
                                  <a:srgbClr val="000000"/>
                                </a:solidFill>
                                <a:latin typeface="Cambria Math" panose="02040503050406030204" pitchFamily="18" charset="0"/>
                              </a:rPr>
                              <m:t>𝒍𝒆𝒇𝒕</m:t>
                            </m:r>
                          </m:sub>
                        </m:sSub>
                      </m:num>
                      <m:den>
                        <m:r>
                          <a:rPr lang="en-US" altLang="ko-KR" b="1" i="1" smtClean="0">
                            <a:solidFill>
                              <a:srgbClr val="000000"/>
                            </a:solidFill>
                            <a:latin typeface="Cambria Math" panose="02040503050406030204" pitchFamily="18" charset="0"/>
                          </a:rPr>
                          <m:t>𝒎</m:t>
                        </m:r>
                      </m:den>
                    </m:f>
                    <m:sSub>
                      <m:sSubPr>
                        <m:ctrlPr>
                          <a:rPr lang="en-US" altLang="ko-KR" b="1" i="1" smtClean="0">
                            <a:solidFill>
                              <a:srgbClr val="000000"/>
                            </a:solidFill>
                            <a:latin typeface="Cambria Math" panose="02040503050406030204" pitchFamily="18" charset="0"/>
                          </a:rPr>
                        </m:ctrlPr>
                      </m:sSubPr>
                      <m:e>
                        <m:r>
                          <a:rPr lang="en-US" altLang="ko-KR" b="1">
                            <a:solidFill>
                              <a:srgbClr val="000000"/>
                            </a:solidFill>
                            <a:latin typeface="Cambria Math" panose="02040503050406030204" pitchFamily="18" charset="0"/>
                          </a:rPr>
                          <m:t>𝐌𝐒𝐄</m:t>
                        </m:r>
                      </m:e>
                      <m:sub>
                        <m:r>
                          <a:rPr lang="en-US" altLang="ko-KR" b="1" i="1" smtClean="0">
                            <a:solidFill>
                              <a:srgbClr val="000000"/>
                            </a:solidFill>
                            <a:latin typeface="Cambria Math" panose="02040503050406030204" pitchFamily="18" charset="0"/>
                          </a:rPr>
                          <m:t>𝒍𝒆𝒇𝒕</m:t>
                        </m:r>
                      </m:sub>
                    </m:sSub>
                    <m:r>
                      <a:rPr lang="en-US" altLang="ko-KR" b="1" i="1">
                        <a:solidFill>
                          <a:srgbClr val="000000"/>
                        </a:solidFill>
                        <a:latin typeface="Cambria Math" panose="02040503050406030204" pitchFamily="18" charset="0"/>
                      </a:rPr>
                      <m:t>+</m:t>
                    </m:r>
                    <m:f>
                      <m:fPr>
                        <m:ctrlPr>
                          <a:rPr lang="en-US" altLang="ko-KR" b="1" i="1">
                            <a:solidFill>
                              <a:srgbClr val="000000"/>
                            </a:solidFill>
                            <a:latin typeface="Cambria Math" panose="02040503050406030204" pitchFamily="18" charset="0"/>
                          </a:rPr>
                        </m:ctrlPr>
                      </m:fPr>
                      <m:num>
                        <m:sSub>
                          <m:sSubPr>
                            <m:ctrlPr>
                              <a:rPr lang="en-US" altLang="ko-KR" b="1" i="1">
                                <a:solidFill>
                                  <a:srgbClr val="000000"/>
                                </a:solidFill>
                                <a:latin typeface="Cambria Math" panose="02040503050406030204" pitchFamily="18" charset="0"/>
                              </a:rPr>
                            </m:ctrlPr>
                          </m:sSubPr>
                          <m:e>
                            <m:r>
                              <a:rPr lang="en-US" altLang="ko-KR" b="1" i="1">
                                <a:solidFill>
                                  <a:srgbClr val="000000"/>
                                </a:solidFill>
                                <a:latin typeface="Cambria Math" panose="02040503050406030204" pitchFamily="18" charset="0"/>
                              </a:rPr>
                              <m:t>𝒎</m:t>
                            </m:r>
                          </m:e>
                          <m:sub>
                            <m:r>
                              <a:rPr lang="en-US" altLang="ko-KR" b="1" i="1" smtClean="0">
                                <a:solidFill>
                                  <a:srgbClr val="000000"/>
                                </a:solidFill>
                                <a:latin typeface="Cambria Math" panose="02040503050406030204" pitchFamily="18" charset="0"/>
                              </a:rPr>
                              <m:t>𝒓𝒊𝒈𝒉𝒕</m:t>
                            </m:r>
                          </m:sub>
                        </m:sSub>
                      </m:num>
                      <m:den>
                        <m:r>
                          <a:rPr lang="en-US" altLang="ko-KR" b="1" i="1">
                            <a:solidFill>
                              <a:srgbClr val="000000"/>
                            </a:solidFill>
                            <a:latin typeface="Cambria Math" panose="02040503050406030204" pitchFamily="18" charset="0"/>
                          </a:rPr>
                          <m:t>𝒎</m:t>
                        </m:r>
                      </m:den>
                    </m:f>
                  </m:oMath>
                </a14:m>
                <a:r>
                  <a:rPr lang="en-US" altLang="ko-KR" b="1" dirty="0">
                    <a:solidFill>
                      <a:srgbClr val="000000"/>
                    </a:solidFill>
                  </a:rPr>
                  <a:t> </a:t>
                </a:r>
                <a14:m>
                  <m:oMath xmlns:m="http://schemas.openxmlformats.org/officeDocument/2006/math">
                    <m:sSub>
                      <m:sSubPr>
                        <m:ctrlPr>
                          <a:rPr lang="en-US" altLang="ko-KR" b="1" i="1">
                            <a:solidFill>
                              <a:srgbClr val="000000"/>
                            </a:solidFill>
                            <a:latin typeface="Cambria Math" panose="02040503050406030204" pitchFamily="18" charset="0"/>
                          </a:rPr>
                        </m:ctrlPr>
                      </m:sSubPr>
                      <m:e>
                        <m:r>
                          <a:rPr lang="en-US" altLang="ko-KR" b="1">
                            <a:solidFill>
                              <a:srgbClr val="000000"/>
                            </a:solidFill>
                            <a:latin typeface="Cambria Math" panose="02040503050406030204" pitchFamily="18" charset="0"/>
                          </a:rPr>
                          <m:t>𝐌𝐒𝐄</m:t>
                        </m:r>
                      </m:e>
                      <m:sub>
                        <m:r>
                          <a:rPr lang="en-US" altLang="ko-KR" b="1" i="1" smtClean="0">
                            <a:solidFill>
                              <a:srgbClr val="000000"/>
                            </a:solidFill>
                            <a:latin typeface="Cambria Math" panose="02040503050406030204" pitchFamily="18" charset="0"/>
                          </a:rPr>
                          <m:t>𝒓𝒊𝒈𝒉𝒕</m:t>
                        </m:r>
                      </m:sub>
                    </m:sSub>
                  </m:oMath>
                </a14:m>
                <a:br>
                  <a:rPr lang="en-US" altLang="ko-KR" b="1" dirty="0">
                    <a:solidFill>
                      <a:srgbClr val="000000"/>
                    </a:solidFill>
                    <a:latin typeface="IntelOne Text Light" panose="020B0403020203020204" pitchFamily="34" charset="0"/>
                  </a:rPr>
                </a:br>
                <a:r>
                  <a:rPr lang="en-US" altLang="ko-KR" b="1" dirty="0">
                    <a:solidFill>
                      <a:srgbClr val="000000"/>
                    </a:solidFill>
                    <a:latin typeface="IntelOne Text Light" panose="020B0403020203020204" pitchFamily="34" charset="0"/>
                  </a:rPr>
                  <a:t>where,  </a:t>
                </a:r>
                <a14:m>
                  <m:oMath xmlns:m="http://schemas.openxmlformats.org/officeDocument/2006/math">
                    <m:sSub>
                      <m:sSubPr>
                        <m:ctrlPr>
                          <a:rPr lang="en-US" altLang="ko-KR" b="1" i="1" smtClean="0">
                            <a:solidFill>
                              <a:srgbClr val="000000"/>
                            </a:solidFill>
                            <a:latin typeface="Cambria Math" panose="02040503050406030204" pitchFamily="18" charset="0"/>
                          </a:rPr>
                        </m:ctrlPr>
                      </m:sSubPr>
                      <m:e>
                        <m:r>
                          <a:rPr lang="en-US" altLang="ko-KR" b="1">
                            <a:solidFill>
                              <a:srgbClr val="000000"/>
                            </a:solidFill>
                            <a:latin typeface="Cambria Math" panose="02040503050406030204" pitchFamily="18" charset="0"/>
                          </a:rPr>
                          <m:t>𝐌𝐒𝐄</m:t>
                        </m:r>
                      </m:e>
                      <m:sub>
                        <m:r>
                          <a:rPr lang="en-US" altLang="ko-KR" b="1" i="1" smtClean="0">
                            <a:solidFill>
                              <a:srgbClr val="000000"/>
                            </a:solidFill>
                            <a:latin typeface="Cambria Math" panose="02040503050406030204" pitchFamily="18" charset="0"/>
                          </a:rPr>
                          <m:t>𝒏𝒐𝒅𝒆</m:t>
                        </m:r>
                      </m:sub>
                    </m:sSub>
                    <m:r>
                      <a:rPr lang="en-US" altLang="ko-KR" b="1" i="1" smtClean="0">
                        <a:solidFill>
                          <a:srgbClr val="000000"/>
                        </a:solidFill>
                        <a:latin typeface="Cambria Math" panose="02040503050406030204" pitchFamily="18" charset="0"/>
                      </a:rPr>
                      <m:t>=</m:t>
                    </m:r>
                    <m:nary>
                      <m:naryPr>
                        <m:chr m:val="∑"/>
                        <m:ctrlPr>
                          <a:rPr lang="en-US" altLang="ko-KR" b="1" i="1" smtClean="0">
                            <a:solidFill>
                              <a:srgbClr val="000000"/>
                            </a:solidFill>
                            <a:latin typeface="Cambria Math" panose="02040503050406030204" pitchFamily="18" charset="0"/>
                          </a:rPr>
                        </m:ctrlPr>
                      </m:naryPr>
                      <m:sub>
                        <m:r>
                          <m:rPr>
                            <m:brk m:alnAt="23"/>
                          </m:rPr>
                          <a:rPr lang="en-US" altLang="ko-KR" b="1" i="1" smtClean="0">
                            <a:solidFill>
                              <a:srgbClr val="000000"/>
                            </a:solidFill>
                            <a:latin typeface="Cambria Math" panose="02040503050406030204" pitchFamily="18" charset="0"/>
                          </a:rPr>
                          <m:t>𝒊</m:t>
                        </m:r>
                        <m:r>
                          <a:rPr lang="en-US" altLang="ko-KR" b="1" i="1" smtClean="0">
                            <a:solidFill>
                              <a:srgbClr val="000000"/>
                            </a:solidFill>
                            <a:latin typeface="Cambria Math" panose="02040503050406030204" pitchFamily="18" charset="0"/>
                            <a:ea typeface="Cambria Math" panose="02040503050406030204" pitchFamily="18" charset="0"/>
                          </a:rPr>
                          <m:t>∈</m:t>
                        </m:r>
                        <m:r>
                          <a:rPr lang="en-US" altLang="ko-KR" b="1" i="1" smtClean="0">
                            <a:solidFill>
                              <a:srgbClr val="000000"/>
                            </a:solidFill>
                            <a:latin typeface="Cambria Math" panose="02040503050406030204" pitchFamily="18" charset="0"/>
                            <a:ea typeface="Cambria Math" panose="02040503050406030204" pitchFamily="18" charset="0"/>
                          </a:rPr>
                          <m:t>𝒏𝒐𝒅𝒆</m:t>
                        </m:r>
                      </m:sub>
                      <m:sup/>
                      <m:e>
                        <m:sSup>
                          <m:sSupPr>
                            <m:ctrlPr>
                              <a:rPr lang="en-US" altLang="ko-KR" b="1" i="1" smtClean="0">
                                <a:solidFill>
                                  <a:srgbClr val="000000"/>
                                </a:solidFill>
                                <a:latin typeface="Cambria Math" panose="02040503050406030204" pitchFamily="18" charset="0"/>
                              </a:rPr>
                            </m:ctrlPr>
                          </m:sSupPr>
                          <m:e>
                            <m:d>
                              <m:dPr>
                                <m:ctrlPr>
                                  <a:rPr lang="en-US" altLang="ko-KR" b="1" i="1">
                                    <a:solidFill>
                                      <a:srgbClr val="000000"/>
                                    </a:solidFill>
                                    <a:latin typeface="Cambria Math" panose="02040503050406030204" pitchFamily="18" charset="0"/>
                                  </a:rPr>
                                </m:ctrlPr>
                              </m:dPr>
                              <m:e>
                                <m:sSub>
                                  <m:sSubPr>
                                    <m:ctrlPr>
                                      <a:rPr lang="en-US" altLang="ko-KR" b="1" i="1" smtClean="0">
                                        <a:solidFill>
                                          <a:srgbClr val="000000"/>
                                        </a:solidFill>
                                        <a:latin typeface="Cambria Math" panose="02040503050406030204" pitchFamily="18" charset="0"/>
                                      </a:rPr>
                                    </m:ctrlPr>
                                  </m:sSubPr>
                                  <m:e>
                                    <m:acc>
                                      <m:accPr>
                                        <m:chr m:val="̂"/>
                                        <m:ctrlPr>
                                          <a:rPr lang="en-US" altLang="ko-KR" b="1" i="1">
                                            <a:solidFill>
                                              <a:srgbClr val="000000"/>
                                            </a:solidFill>
                                            <a:latin typeface="Cambria Math" panose="02040503050406030204" pitchFamily="18" charset="0"/>
                                          </a:rPr>
                                        </m:ctrlPr>
                                      </m:accPr>
                                      <m:e>
                                        <m:r>
                                          <a:rPr lang="en-US" altLang="ko-KR" b="1" i="1">
                                            <a:solidFill>
                                              <a:srgbClr val="000000"/>
                                            </a:solidFill>
                                            <a:latin typeface="Cambria Math" panose="02040503050406030204" pitchFamily="18" charset="0"/>
                                          </a:rPr>
                                          <m:t>𝒚</m:t>
                                        </m:r>
                                      </m:e>
                                    </m:acc>
                                  </m:e>
                                  <m:sub>
                                    <m:r>
                                      <a:rPr lang="en-US" altLang="ko-KR" b="1" i="1" smtClean="0">
                                        <a:solidFill>
                                          <a:srgbClr val="000000"/>
                                        </a:solidFill>
                                        <a:latin typeface="Cambria Math" panose="02040503050406030204" pitchFamily="18" charset="0"/>
                                      </a:rPr>
                                      <m:t>𝒏𝒐𝒅𝒆</m:t>
                                    </m:r>
                                  </m:sub>
                                </m:sSub>
                                <m:r>
                                  <a:rPr lang="en-US" altLang="ko-KR" b="1" i="1" smtClean="0">
                                    <a:solidFill>
                                      <a:srgbClr val="000000"/>
                                    </a:solidFill>
                                    <a:latin typeface="Cambria Math" panose="02040503050406030204" pitchFamily="18" charset="0"/>
                                  </a:rPr>
                                  <m:t>−</m:t>
                                </m:r>
                                <m:sSup>
                                  <m:sSupPr>
                                    <m:ctrlPr>
                                      <a:rPr lang="en-US" altLang="ko-KR" b="1" i="1" smtClean="0">
                                        <a:solidFill>
                                          <a:srgbClr val="000000"/>
                                        </a:solidFill>
                                        <a:latin typeface="Cambria Math" panose="02040503050406030204" pitchFamily="18" charset="0"/>
                                      </a:rPr>
                                    </m:ctrlPr>
                                  </m:sSupPr>
                                  <m:e>
                                    <m:r>
                                      <a:rPr lang="en-US" altLang="ko-KR" b="1" i="1" smtClean="0">
                                        <a:solidFill>
                                          <a:srgbClr val="000000"/>
                                        </a:solidFill>
                                        <a:latin typeface="Cambria Math" panose="02040503050406030204" pitchFamily="18" charset="0"/>
                                      </a:rPr>
                                      <m:t>𝒚</m:t>
                                    </m:r>
                                  </m:e>
                                  <m:sup>
                                    <m:r>
                                      <a:rPr lang="en-US" altLang="ko-KR" b="1" i="1" smtClean="0">
                                        <a:solidFill>
                                          <a:srgbClr val="000000"/>
                                        </a:solidFill>
                                        <a:latin typeface="Cambria Math" panose="02040503050406030204" pitchFamily="18" charset="0"/>
                                      </a:rPr>
                                      <m:t>(</m:t>
                                    </m:r>
                                    <m:r>
                                      <a:rPr lang="en-US" altLang="ko-KR" b="1" i="1" smtClean="0">
                                        <a:solidFill>
                                          <a:srgbClr val="000000"/>
                                        </a:solidFill>
                                        <a:latin typeface="Cambria Math" panose="02040503050406030204" pitchFamily="18" charset="0"/>
                                      </a:rPr>
                                      <m:t>𝒊</m:t>
                                    </m:r>
                                    <m:r>
                                      <a:rPr lang="en-US" altLang="ko-KR" b="1" i="1" smtClean="0">
                                        <a:solidFill>
                                          <a:srgbClr val="000000"/>
                                        </a:solidFill>
                                        <a:latin typeface="Cambria Math" panose="02040503050406030204" pitchFamily="18" charset="0"/>
                                      </a:rPr>
                                      <m:t>)</m:t>
                                    </m:r>
                                  </m:sup>
                                </m:sSup>
                              </m:e>
                            </m:d>
                          </m:e>
                          <m:sup>
                            <m:r>
                              <a:rPr lang="en-US" altLang="ko-KR" b="1" i="1" smtClean="0">
                                <a:solidFill>
                                  <a:srgbClr val="000000"/>
                                </a:solidFill>
                                <a:latin typeface="Cambria Math" panose="02040503050406030204" pitchFamily="18" charset="0"/>
                              </a:rPr>
                              <m:t>𝟐</m:t>
                            </m:r>
                          </m:sup>
                        </m:sSup>
                      </m:e>
                    </m:nary>
                  </m:oMath>
                </a14:m>
                <a:r>
                  <a:rPr lang="en-US" altLang="ko-KR" b="1" dirty="0">
                    <a:solidFill>
                      <a:srgbClr val="000000"/>
                    </a:solidFill>
                    <a:latin typeface="IntelOne Text Light" panose="020B0403020203020204" pitchFamily="34" charset="0"/>
                  </a:rPr>
                  <a:t>, </a:t>
                </a:r>
                <a14:m>
                  <m:oMath xmlns:m="http://schemas.openxmlformats.org/officeDocument/2006/math">
                    <m:sSub>
                      <m:sSubPr>
                        <m:ctrlPr>
                          <a:rPr lang="en-US" altLang="ko-KR" b="1" i="1">
                            <a:solidFill>
                              <a:srgbClr val="000000"/>
                            </a:solidFill>
                            <a:latin typeface="Cambria Math" panose="02040503050406030204" pitchFamily="18" charset="0"/>
                          </a:rPr>
                        </m:ctrlPr>
                      </m:sSubPr>
                      <m:e>
                        <m:acc>
                          <m:accPr>
                            <m:chr m:val="̂"/>
                            <m:ctrlPr>
                              <a:rPr lang="en-US" altLang="ko-KR" b="1" i="1">
                                <a:solidFill>
                                  <a:srgbClr val="000000"/>
                                </a:solidFill>
                                <a:latin typeface="Cambria Math" panose="02040503050406030204" pitchFamily="18" charset="0"/>
                              </a:rPr>
                            </m:ctrlPr>
                          </m:accPr>
                          <m:e>
                            <m:r>
                              <a:rPr lang="en-US" altLang="ko-KR" b="1" i="1">
                                <a:solidFill>
                                  <a:srgbClr val="000000"/>
                                </a:solidFill>
                                <a:latin typeface="Cambria Math" panose="02040503050406030204" pitchFamily="18" charset="0"/>
                              </a:rPr>
                              <m:t>𝒚</m:t>
                            </m:r>
                          </m:e>
                        </m:acc>
                      </m:e>
                      <m:sub>
                        <m:r>
                          <a:rPr lang="en-US" altLang="ko-KR" b="1" i="1">
                            <a:solidFill>
                              <a:srgbClr val="000000"/>
                            </a:solidFill>
                            <a:latin typeface="Cambria Math" panose="02040503050406030204" pitchFamily="18" charset="0"/>
                          </a:rPr>
                          <m:t>𝒏𝒐𝒅𝒆</m:t>
                        </m:r>
                      </m:sub>
                    </m:sSub>
                    <m:f>
                      <m:fPr>
                        <m:ctrlPr>
                          <a:rPr lang="en-US" altLang="ko-KR" b="1" i="1" smtClean="0">
                            <a:solidFill>
                              <a:srgbClr val="000000"/>
                            </a:solidFill>
                            <a:latin typeface="Cambria Math" panose="02040503050406030204" pitchFamily="18" charset="0"/>
                          </a:rPr>
                        </m:ctrlPr>
                      </m:fPr>
                      <m:num>
                        <m:r>
                          <a:rPr lang="en-US" altLang="ko-KR" b="1" i="1" smtClean="0">
                            <a:solidFill>
                              <a:srgbClr val="000000"/>
                            </a:solidFill>
                            <a:latin typeface="Cambria Math" panose="02040503050406030204" pitchFamily="18" charset="0"/>
                          </a:rPr>
                          <m:t>𝟏</m:t>
                        </m:r>
                      </m:num>
                      <m:den>
                        <m:sSub>
                          <m:sSubPr>
                            <m:ctrlPr>
                              <a:rPr lang="en-US" altLang="ko-KR" b="1" i="1" smtClean="0">
                                <a:solidFill>
                                  <a:srgbClr val="000000"/>
                                </a:solidFill>
                                <a:latin typeface="Cambria Math" panose="02040503050406030204" pitchFamily="18" charset="0"/>
                              </a:rPr>
                            </m:ctrlPr>
                          </m:sSubPr>
                          <m:e>
                            <m:r>
                              <a:rPr lang="en-US" altLang="ko-KR" b="1" i="1" smtClean="0">
                                <a:solidFill>
                                  <a:srgbClr val="000000"/>
                                </a:solidFill>
                                <a:latin typeface="Cambria Math" panose="02040503050406030204" pitchFamily="18" charset="0"/>
                              </a:rPr>
                              <m:t>𝒎</m:t>
                            </m:r>
                          </m:e>
                          <m:sub>
                            <m:r>
                              <a:rPr lang="en-US" altLang="ko-KR" b="1" i="1" smtClean="0">
                                <a:solidFill>
                                  <a:srgbClr val="000000"/>
                                </a:solidFill>
                                <a:latin typeface="Cambria Math" panose="02040503050406030204" pitchFamily="18" charset="0"/>
                              </a:rPr>
                              <m:t>𝒏𝒐𝒅𝒆</m:t>
                            </m:r>
                          </m:sub>
                        </m:sSub>
                      </m:den>
                    </m:f>
                    <m:nary>
                      <m:naryPr>
                        <m:chr m:val="∑"/>
                        <m:limLoc m:val="subSup"/>
                        <m:supHide m:val="on"/>
                        <m:ctrlPr>
                          <a:rPr lang="en-US" altLang="ko-KR" b="1" i="1" smtClean="0">
                            <a:solidFill>
                              <a:srgbClr val="000000"/>
                            </a:solidFill>
                            <a:latin typeface="Cambria Math" panose="02040503050406030204" pitchFamily="18" charset="0"/>
                          </a:rPr>
                        </m:ctrlPr>
                      </m:naryPr>
                      <m:sub>
                        <m:r>
                          <m:rPr>
                            <m:brk m:alnAt="23"/>
                          </m:rPr>
                          <a:rPr lang="en-US" altLang="ko-KR" b="1" i="1">
                            <a:solidFill>
                              <a:srgbClr val="000000"/>
                            </a:solidFill>
                            <a:latin typeface="Cambria Math" panose="02040503050406030204" pitchFamily="18" charset="0"/>
                          </a:rPr>
                          <m:t>𝒊</m:t>
                        </m:r>
                        <m:r>
                          <a:rPr lang="en-US" altLang="ko-KR" b="1" i="1">
                            <a:solidFill>
                              <a:srgbClr val="000000"/>
                            </a:solidFill>
                            <a:latin typeface="Cambria Math" panose="02040503050406030204" pitchFamily="18" charset="0"/>
                            <a:ea typeface="Cambria Math" panose="02040503050406030204" pitchFamily="18" charset="0"/>
                          </a:rPr>
                          <m:t>∈</m:t>
                        </m:r>
                        <m:r>
                          <a:rPr lang="en-US" altLang="ko-KR" b="1" i="1">
                            <a:solidFill>
                              <a:srgbClr val="000000"/>
                            </a:solidFill>
                            <a:latin typeface="Cambria Math" panose="02040503050406030204" pitchFamily="18" charset="0"/>
                            <a:ea typeface="Cambria Math" panose="02040503050406030204" pitchFamily="18" charset="0"/>
                          </a:rPr>
                          <m:t>𝒏𝒐𝒅𝒆</m:t>
                        </m:r>
                      </m:sub>
                      <m:sup/>
                      <m:e>
                        <m:sSup>
                          <m:sSupPr>
                            <m:ctrlPr>
                              <a:rPr lang="en-US" altLang="ko-KR" b="1" i="1" smtClean="0">
                                <a:solidFill>
                                  <a:srgbClr val="000000"/>
                                </a:solidFill>
                                <a:latin typeface="Cambria Math" panose="02040503050406030204" pitchFamily="18" charset="0"/>
                              </a:rPr>
                            </m:ctrlPr>
                          </m:sSupPr>
                          <m:e>
                            <m:r>
                              <a:rPr lang="en-US" altLang="ko-KR" b="1" i="1" smtClean="0">
                                <a:solidFill>
                                  <a:srgbClr val="000000"/>
                                </a:solidFill>
                                <a:latin typeface="Cambria Math" panose="02040503050406030204" pitchFamily="18" charset="0"/>
                              </a:rPr>
                              <m:t>𝒚</m:t>
                            </m:r>
                          </m:e>
                          <m:sup>
                            <m:r>
                              <a:rPr lang="en-US" altLang="ko-KR" b="1" i="1" smtClean="0">
                                <a:solidFill>
                                  <a:srgbClr val="000000"/>
                                </a:solidFill>
                                <a:latin typeface="Cambria Math" panose="02040503050406030204" pitchFamily="18" charset="0"/>
                              </a:rPr>
                              <m:t>(</m:t>
                            </m:r>
                            <m:r>
                              <a:rPr lang="en-US" altLang="ko-KR" b="1" i="1" smtClean="0">
                                <a:solidFill>
                                  <a:srgbClr val="000000"/>
                                </a:solidFill>
                                <a:latin typeface="Cambria Math" panose="02040503050406030204" pitchFamily="18" charset="0"/>
                              </a:rPr>
                              <m:t>𝒊</m:t>
                            </m:r>
                            <m:r>
                              <a:rPr lang="en-US" altLang="ko-KR" b="1" i="1" smtClean="0">
                                <a:solidFill>
                                  <a:srgbClr val="000000"/>
                                </a:solidFill>
                                <a:latin typeface="Cambria Math" panose="02040503050406030204" pitchFamily="18" charset="0"/>
                              </a:rPr>
                              <m:t>)</m:t>
                            </m:r>
                          </m:sup>
                        </m:sSup>
                      </m:e>
                    </m:nary>
                  </m:oMath>
                </a14:m>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mc:Choice>
        <mc:Fallback xmlns="">
          <p:sp>
            <p:nvSpPr>
              <p:cNvPr id="27" name="Text Placeholder 8">
                <a:extLst>
                  <a:ext uri="{FF2B5EF4-FFF2-40B4-BE49-F238E27FC236}">
                    <a16:creationId xmlns:a16="http://schemas.microsoft.com/office/drawing/2014/main" id="{7C6D8F51-1C38-4918-8B5A-976698498415}"/>
                  </a:ext>
                </a:extLst>
              </p:cNvPr>
              <p:cNvSpPr txBox="1">
                <a:spLocks noRot="1" noChangeAspect="1" noMove="1" noResize="1" noEditPoints="1" noAdjustHandles="1" noChangeArrowheads="1" noChangeShapeType="1" noTextEdit="1"/>
              </p:cNvSpPr>
              <p:nvPr/>
            </p:nvSpPr>
            <p:spPr>
              <a:xfrm>
                <a:off x="381000" y="1421515"/>
                <a:ext cx="10500360" cy="4734735"/>
              </a:xfrm>
              <a:prstGeom prst="rect">
                <a:avLst/>
              </a:prstGeom>
              <a:blipFill>
                <a:blip r:embed="rId4"/>
                <a:stretch>
                  <a:fillRect l="-813" t="-2059"/>
                </a:stretch>
              </a:blipFill>
            </p:spPr>
            <p:txBody>
              <a:bodyPr/>
              <a:lstStyle/>
              <a:p>
                <a:r>
                  <a:rPr lang="ko-KR" altLang="en-US">
                    <a:noFill/>
                  </a:rPr>
                  <a:t> </a:t>
                </a:r>
              </a:p>
            </p:txBody>
          </p:sp>
        </mc:Fallback>
      </mc:AlternateContent>
    </p:spTree>
    <p:extLst>
      <p:ext uri="{BB962C8B-B14F-4D97-AF65-F5344CB8AC3E}">
        <p14:creationId xmlns:p14="http://schemas.microsoft.com/office/powerpoint/2010/main" val="90755683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0D5CC80-10DE-42CB-A11B-88565CFC008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2027314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a:t>결정 트리 회귀</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3" name="그림 2">
            <a:extLst>
              <a:ext uri="{FF2B5EF4-FFF2-40B4-BE49-F238E27FC236}">
                <a16:creationId xmlns:a16="http://schemas.microsoft.com/office/drawing/2014/main" id="{60265F23-8573-493A-AFA0-964B39F66A42}"/>
              </a:ext>
            </a:extLst>
          </p:cNvPr>
          <p:cNvPicPr>
            <a:picLocks noChangeAspect="1"/>
          </p:cNvPicPr>
          <p:nvPr/>
        </p:nvPicPr>
        <p:blipFill>
          <a:blip r:embed="rId4"/>
          <a:stretch>
            <a:fillRect/>
          </a:stretch>
        </p:blipFill>
        <p:spPr>
          <a:xfrm>
            <a:off x="1749742" y="1201442"/>
            <a:ext cx="7762875" cy="4810125"/>
          </a:xfrm>
          <a:prstGeom prst="rect">
            <a:avLst/>
          </a:prstGeom>
        </p:spPr>
      </p:pic>
    </p:spTree>
    <p:extLst>
      <p:ext uri="{BB962C8B-B14F-4D97-AF65-F5344CB8AC3E}">
        <p14:creationId xmlns:p14="http://schemas.microsoft.com/office/powerpoint/2010/main" val="1676111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a:t>결정 트리 회귀</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11" name="그림 10">
            <a:extLst>
              <a:ext uri="{FF2B5EF4-FFF2-40B4-BE49-F238E27FC236}">
                <a16:creationId xmlns:a16="http://schemas.microsoft.com/office/drawing/2014/main" id="{279CA10D-0225-4BA4-B3FC-A9B5E4B2AF5C}"/>
              </a:ext>
            </a:extLst>
          </p:cNvPr>
          <p:cNvPicPr>
            <a:picLocks noChangeAspect="1"/>
          </p:cNvPicPr>
          <p:nvPr/>
        </p:nvPicPr>
        <p:blipFill rotWithShape="1">
          <a:blip r:embed="rId4"/>
          <a:srcRect t="45092" b="2749"/>
          <a:stretch/>
        </p:blipFill>
        <p:spPr>
          <a:xfrm>
            <a:off x="3472863" y="3062177"/>
            <a:ext cx="8187508" cy="3187773"/>
          </a:xfrm>
          <a:prstGeom prst="rect">
            <a:avLst/>
          </a:prstGeom>
        </p:spPr>
      </p:pic>
      <p:pic>
        <p:nvPicPr>
          <p:cNvPr id="4" name="그림 3">
            <a:extLst>
              <a:ext uri="{FF2B5EF4-FFF2-40B4-BE49-F238E27FC236}">
                <a16:creationId xmlns:a16="http://schemas.microsoft.com/office/drawing/2014/main" id="{E47A4750-13A0-4B7D-A9E8-26C8CB5FD84C}"/>
              </a:ext>
            </a:extLst>
          </p:cNvPr>
          <p:cNvPicPr>
            <a:picLocks noChangeAspect="1"/>
          </p:cNvPicPr>
          <p:nvPr/>
        </p:nvPicPr>
        <p:blipFill rotWithShape="1">
          <a:blip r:embed="rId4"/>
          <a:srcRect r="52251" b="58590"/>
          <a:stretch/>
        </p:blipFill>
        <p:spPr>
          <a:xfrm>
            <a:off x="525182" y="1176965"/>
            <a:ext cx="4730443" cy="3062321"/>
          </a:xfrm>
          <a:prstGeom prst="rect">
            <a:avLst/>
          </a:prstGeom>
        </p:spPr>
      </p:pic>
    </p:spTree>
    <p:extLst>
      <p:ext uri="{BB962C8B-B14F-4D97-AF65-F5344CB8AC3E}">
        <p14:creationId xmlns:p14="http://schemas.microsoft.com/office/powerpoint/2010/main" val="996055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a:t>결정 트리 회귀</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5" name="그림 4">
            <a:extLst>
              <a:ext uri="{FF2B5EF4-FFF2-40B4-BE49-F238E27FC236}">
                <a16:creationId xmlns:a16="http://schemas.microsoft.com/office/drawing/2014/main" id="{52144248-9F67-4CD6-B533-BD9894305B23}"/>
              </a:ext>
            </a:extLst>
          </p:cNvPr>
          <p:cNvPicPr>
            <a:picLocks noChangeAspect="1"/>
          </p:cNvPicPr>
          <p:nvPr/>
        </p:nvPicPr>
        <p:blipFill>
          <a:blip r:embed="rId4"/>
          <a:stretch>
            <a:fillRect/>
          </a:stretch>
        </p:blipFill>
        <p:spPr>
          <a:xfrm>
            <a:off x="381000" y="1068464"/>
            <a:ext cx="5611730" cy="5256911"/>
          </a:xfrm>
          <a:prstGeom prst="rect">
            <a:avLst/>
          </a:prstGeom>
        </p:spPr>
      </p:pic>
      <p:pic>
        <p:nvPicPr>
          <p:cNvPr id="7" name="그림 6">
            <a:extLst>
              <a:ext uri="{FF2B5EF4-FFF2-40B4-BE49-F238E27FC236}">
                <a16:creationId xmlns:a16="http://schemas.microsoft.com/office/drawing/2014/main" id="{3028B483-34CA-4FAB-BA7C-D1B198EB99CF}"/>
              </a:ext>
            </a:extLst>
          </p:cNvPr>
          <p:cNvPicPr>
            <a:picLocks noChangeAspect="1"/>
          </p:cNvPicPr>
          <p:nvPr/>
        </p:nvPicPr>
        <p:blipFill>
          <a:blip r:embed="rId5"/>
          <a:stretch>
            <a:fillRect/>
          </a:stretch>
        </p:blipFill>
        <p:spPr>
          <a:xfrm>
            <a:off x="6862705" y="-18453"/>
            <a:ext cx="3405188" cy="6296978"/>
          </a:xfrm>
          <a:prstGeom prst="rect">
            <a:avLst/>
          </a:prstGeom>
        </p:spPr>
      </p:pic>
    </p:spTree>
    <p:extLst>
      <p:ext uri="{BB962C8B-B14F-4D97-AF65-F5344CB8AC3E}">
        <p14:creationId xmlns:p14="http://schemas.microsoft.com/office/powerpoint/2010/main" val="30831898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a:solidFill>
                  <a:srgbClr val="000000"/>
                </a:solidFill>
              </a:rPr>
              <a:t>앙상블</a:t>
            </a:r>
            <a:r>
              <a:rPr lang="en-US" altLang="ko-KR" dirty="0">
                <a:solidFill>
                  <a:srgbClr val="000000"/>
                </a:solidFill>
              </a:rPr>
              <a:t>(Ensemble)</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399" y="1573915"/>
            <a:ext cx="10800907"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일련의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예측기</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분류나 회귀 모델</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로 부터 예측을 수집하면 가장 좋은 모델 하나보다 더 좋은 예측을 얻을 수 있을 것</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일련의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예측기</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앙상블</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앙상블의 예</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분류</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800100" lvl="1" indent="-342900">
              <a:buFont typeface="Arial" panose="020B0604020202020204" pitchFamily="34" charset="0"/>
              <a:buChar char="•"/>
              <a:defRPr/>
            </a:pP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훈련 세트로부터 무작위로 각기 다른 서브셋을 만들어 일련의 결정 트리 분류기를 훈련</a:t>
            </a:r>
            <a:endPar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예측은 모든 개별 트리의 예측을 구하여 가장 많은 선택을 받은 클래스를 예측으로 함</a:t>
            </a:r>
          </a:p>
        </p:txBody>
      </p:sp>
    </p:spTree>
    <p:extLst>
      <p:ext uri="{BB962C8B-B14F-4D97-AF65-F5344CB8AC3E}">
        <p14:creationId xmlns:p14="http://schemas.microsoft.com/office/powerpoint/2010/main" val="14987614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err="1">
                <a:solidFill>
                  <a:srgbClr val="000000"/>
                </a:solidFill>
              </a:rPr>
              <a:t>보팅</a:t>
            </a:r>
            <a:r>
              <a:rPr lang="en-US" altLang="ko-KR" dirty="0">
                <a:solidFill>
                  <a:srgbClr val="000000"/>
                </a:solidFill>
              </a:rPr>
              <a:t>(Voting)</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투표를 통해 결과 예측</a:t>
            </a: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3" name="그림 2">
            <a:extLst>
              <a:ext uri="{FF2B5EF4-FFF2-40B4-BE49-F238E27FC236}">
                <a16:creationId xmlns:a16="http://schemas.microsoft.com/office/drawing/2014/main" id="{071EB9EA-CF5E-4859-8B60-FEEE8FA9D96A}"/>
              </a:ext>
            </a:extLst>
          </p:cNvPr>
          <p:cNvPicPr>
            <a:picLocks noChangeAspect="1"/>
          </p:cNvPicPr>
          <p:nvPr/>
        </p:nvPicPr>
        <p:blipFill>
          <a:blip r:embed="rId4"/>
          <a:stretch>
            <a:fillRect/>
          </a:stretch>
        </p:blipFill>
        <p:spPr>
          <a:xfrm>
            <a:off x="2113534" y="2000917"/>
            <a:ext cx="7964932" cy="4272296"/>
          </a:xfrm>
          <a:prstGeom prst="rect">
            <a:avLst/>
          </a:prstGeom>
        </p:spPr>
      </p:pic>
    </p:spTree>
    <p:extLst>
      <p:ext uri="{BB962C8B-B14F-4D97-AF65-F5344CB8AC3E}">
        <p14:creationId xmlns:p14="http://schemas.microsoft.com/office/powerpoint/2010/main" val="18348695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err="1">
                <a:solidFill>
                  <a:srgbClr val="000000"/>
                </a:solidFill>
              </a:rPr>
              <a:t>보팅</a:t>
            </a:r>
            <a:r>
              <a:rPr lang="en-US" altLang="ko-KR" dirty="0">
                <a:solidFill>
                  <a:srgbClr val="000000"/>
                </a:solidFill>
              </a:rPr>
              <a:t>(Voting)</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4" name="그림 3">
            <a:extLst>
              <a:ext uri="{FF2B5EF4-FFF2-40B4-BE49-F238E27FC236}">
                <a16:creationId xmlns:a16="http://schemas.microsoft.com/office/drawing/2014/main" id="{EEE39B32-717E-4485-80B4-EE3E0AF9A239}"/>
              </a:ext>
            </a:extLst>
          </p:cNvPr>
          <p:cNvPicPr>
            <a:picLocks noChangeAspect="1"/>
          </p:cNvPicPr>
          <p:nvPr/>
        </p:nvPicPr>
        <p:blipFill>
          <a:blip r:embed="rId4"/>
          <a:stretch>
            <a:fillRect/>
          </a:stretch>
        </p:blipFill>
        <p:spPr>
          <a:xfrm>
            <a:off x="3078457" y="746050"/>
            <a:ext cx="6334125" cy="2857500"/>
          </a:xfrm>
          <a:prstGeom prst="rect">
            <a:avLst/>
          </a:prstGeom>
        </p:spPr>
      </p:pic>
      <p:pic>
        <p:nvPicPr>
          <p:cNvPr id="5" name="그림 4">
            <a:extLst>
              <a:ext uri="{FF2B5EF4-FFF2-40B4-BE49-F238E27FC236}">
                <a16:creationId xmlns:a16="http://schemas.microsoft.com/office/drawing/2014/main" id="{8109C83D-97B5-4934-BEC2-90E8A79750FE}"/>
              </a:ext>
            </a:extLst>
          </p:cNvPr>
          <p:cNvPicPr>
            <a:picLocks noChangeAspect="1"/>
          </p:cNvPicPr>
          <p:nvPr/>
        </p:nvPicPr>
        <p:blipFill>
          <a:blip r:embed="rId5"/>
          <a:stretch>
            <a:fillRect/>
          </a:stretch>
        </p:blipFill>
        <p:spPr>
          <a:xfrm>
            <a:off x="1911644" y="3697250"/>
            <a:ext cx="8667750" cy="2581275"/>
          </a:xfrm>
          <a:prstGeom prst="rect">
            <a:avLst/>
          </a:prstGeom>
        </p:spPr>
      </p:pic>
    </p:spTree>
    <p:extLst>
      <p:ext uri="{BB962C8B-B14F-4D97-AF65-F5344CB8AC3E}">
        <p14:creationId xmlns:p14="http://schemas.microsoft.com/office/powerpoint/2010/main" val="2623058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err="1">
                <a:solidFill>
                  <a:srgbClr val="000000"/>
                </a:solidFill>
              </a:rPr>
              <a:t>보팅</a:t>
            </a:r>
            <a:r>
              <a:rPr lang="en-US" altLang="ko-KR" dirty="0">
                <a:solidFill>
                  <a:srgbClr val="000000"/>
                </a:solidFill>
              </a:rPr>
              <a:t>(Voting)</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6" name="그림 5">
            <a:extLst>
              <a:ext uri="{FF2B5EF4-FFF2-40B4-BE49-F238E27FC236}">
                <a16:creationId xmlns:a16="http://schemas.microsoft.com/office/drawing/2014/main" id="{A6DFC917-643F-47A9-BB0B-2D9DE5BB372D}"/>
              </a:ext>
            </a:extLst>
          </p:cNvPr>
          <p:cNvPicPr>
            <a:picLocks noChangeAspect="1"/>
          </p:cNvPicPr>
          <p:nvPr/>
        </p:nvPicPr>
        <p:blipFill>
          <a:blip r:embed="rId4"/>
          <a:stretch>
            <a:fillRect/>
          </a:stretch>
        </p:blipFill>
        <p:spPr>
          <a:xfrm>
            <a:off x="3211021" y="68879"/>
            <a:ext cx="8362270" cy="6234545"/>
          </a:xfrm>
          <a:prstGeom prst="rect">
            <a:avLst/>
          </a:prstGeom>
        </p:spPr>
      </p:pic>
    </p:spTree>
    <p:extLst>
      <p:ext uri="{BB962C8B-B14F-4D97-AF65-F5344CB8AC3E}">
        <p14:creationId xmlns:p14="http://schemas.microsoft.com/office/powerpoint/2010/main" val="296828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err="1">
                <a:solidFill>
                  <a:srgbClr val="000000"/>
                </a:solidFill>
              </a:rPr>
              <a:t>보팅</a:t>
            </a:r>
            <a:r>
              <a:rPr lang="en-US" altLang="ko-KR" dirty="0">
                <a:solidFill>
                  <a:srgbClr val="000000"/>
                </a:solidFill>
              </a:rPr>
              <a:t>(Voting)</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7" name="그림 6">
            <a:extLst>
              <a:ext uri="{FF2B5EF4-FFF2-40B4-BE49-F238E27FC236}">
                <a16:creationId xmlns:a16="http://schemas.microsoft.com/office/drawing/2014/main" id="{C4D4EF5C-15F9-46CA-BD5E-BC869F8B122C}"/>
              </a:ext>
            </a:extLst>
          </p:cNvPr>
          <p:cNvPicPr>
            <a:picLocks noChangeAspect="1"/>
          </p:cNvPicPr>
          <p:nvPr/>
        </p:nvPicPr>
        <p:blipFill>
          <a:blip r:embed="rId4"/>
          <a:stretch>
            <a:fillRect/>
          </a:stretch>
        </p:blipFill>
        <p:spPr>
          <a:xfrm>
            <a:off x="830580" y="1788410"/>
            <a:ext cx="9601200" cy="3648075"/>
          </a:xfrm>
          <a:prstGeom prst="rect">
            <a:avLst/>
          </a:prstGeom>
        </p:spPr>
      </p:pic>
    </p:spTree>
    <p:extLst>
      <p:ext uri="{BB962C8B-B14F-4D97-AF65-F5344CB8AC3E}">
        <p14:creationId xmlns:p14="http://schemas.microsoft.com/office/powerpoint/2010/main" val="2875500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배깅</a:t>
            </a:r>
            <a:r>
              <a:rPr lang="en-US" altLang="ko-KR" dirty="0">
                <a:solidFill>
                  <a:srgbClr val="000000"/>
                </a:solidFill>
              </a:rPr>
              <a:t>(Bagging, Bootstrap Aggregating)</a:t>
            </a:r>
            <a:r>
              <a:rPr lang="ko-KR" altLang="en-US" dirty="0">
                <a:solidFill>
                  <a:srgbClr val="000000"/>
                </a:solidFill>
              </a:rPr>
              <a:t>과 </a:t>
            </a:r>
            <a:r>
              <a:rPr lang="ko-KR" altLang="en-US" dirty="0" err="1">
                <a:solidFill>
                  <a:srgbClr val="000000"/>
                </a:solidFill>
              </a:rPr>
              <a:t>페이스팅</a:t>
            </a:r>
            <a:r>
              <a:rPr lang="en-US" altLang="ko-KR" dirty="0">
                <a:solidFill>
                  <a:srgbClr val="000000"/>
                </a:solidFill>
              </a:rPr>
              <a:t>(Pasting)</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572367"/>
            <a:ext cx="10500360" cy="488868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같은 알고리즘을 사용하고 훈련 세트의 서브셋을 무작위로 구성하여 각기 다르게 학습</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배깅</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훈련 세트에서 중복을 허용하여 샘플링</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페이스팅</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중복을 허용하지 않고 샘플링</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분류</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통계적 </a:t>
            </a:r>
            <a:r>
              <a:rPr lang="ko-KR" altLang="en-US"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최빈값</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회귀 </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평균을 계산</a:t>
            </a:r>
          </a:p>
        </p:txBody>
      </p:sp>
      <p:pic>
        <p:nvPicPr>
          <p:cNvPr id="3" name="그림 2">
            <a:extLst>
              <a:ext uri="{FF2B5EF4-FFF2-40B4-BE49-F238E27FC236}">
                <a16:creationId xmlns:a16="http://schemas.microsoft.com/office/drawing/2014/main" id="{8C965ACA-FAF4-4720-B775-1AC809488611}"/>
              </a:ext>
            </a:extLst>
          </p:cNvPr>
          <p:cNvPicPr>
            <a:picLocks noChangeAspect="1"/>
          </p:cNvPicPr>
          <p:nvPr/>
        </p:nvPicPr>
        <p:blipFill>
          <a:blip r:embed="rId4"/>
          <a:stretch>
            <a:fillRect/>
          </a:stretch>
        </p:blipFill>
        <p:spPr>
          <a:xfrm>
            <a:off x="5459364" y="3147949"/>
            <a:ext cx="6199236" cy="3252851"/>
          </a:xfrm>
          <a:prstGeom prst="rect">
            <a:avLst/>
          </a:prstGeom>
        </p:spPr>
      </p:pic>
    </p:spTree>
    <p:extLst>
      <p:ext uri="{BB962C8B-B14F-4D97-AF65-F5344CB8AC3E}">
        <p14:creationId xmlns:p14="http://schemas.microsoft.com/office/powerpoint/2010/main" val="29070711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B21D3-22FE-4027-9F4D-344B5A0B7EBB}"/>
              </a:ext>
            </a:extLst>
          </p:cNvPr>
          <p:cNvSpPr>
            <a:spLocks noGrp="1"/>
          </p:cNvSpPr>
          <p:nvPr>
            <p:ph type="title"/>
          </p:nvPr>
        </p:nvSpPr>
        <p:spPr>
          <a:xfrm>
            <a:off x="426217" y="0"/>
            <a:ext cx="10515600" cy="1180681"/>
          </a:xfrm>
        </p:spPr>
        <p:txBody>
          <a:bodyPr/>
          <a:lstStyle/>
          <a:p>
            <a:r>
              <a:rPr lang="en-US" dirty="0"/>
              <a:t>Legal Disclaimers</a:t>
            </a:r>
          </a:p>
        </p:txBody>
      </p:sp>
      <p:sp>
        <p:nvSpPr>
          <p:cNvPr id="2" name="Slide Number Placeholder 1">
            <a:extLst>
              <a:ext uri="{FF2B5EF4-FFF2-40B4-BE49-F238E27FC236}">
                <a16:creationId xmlns:a16="http://schemas.microsoft.com/office/drawing/2014/main" id="{E3B51A7F-CBD7-4142-9E9E-F1A5FD93F52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white"/>
                </a:solidFill>
                <a:effectLst/>
                <a:uLnTx/>
                <a:uFillTx/>
                <a:latin typeface="IntelOne Display Regular" panose="020B05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IntelOne Display Regular" panose="020B0503020203020204" pitchFamily="34" charset="0"/>
              <a:ea typeface="+mn-ea"/>
              <a:cs typeface="+mn-cs"/>
            </a:endParaRPr>
          </a:p>
        </p:txBody>
      </p:sp>
      <p:sp>
        <p:nvSpPr>
          <p:cNvPr id="4" name="Text Placeholder 3">
            <a:extLst>
              <a:ext uri="{FF2B5EF4-FFF2-40B4-BE49-F238E27FC236}">
                <a16:creationId xmlns:a16="http://schemas.microsoft.com/office/drawing/2014/main" id="{C0F8D1C0-2716-401E-B536-E91C3109BFFE}"/>
              </a:ext>
            </a:extLst>
          </p:cNvPr>
          <p:cNvSpPr>
            <a:spLocks noGrp="1"/>
          </p:cNvSpPr>
          <p:nvPr>
            <p:ph type="body" sz="quarter" idx="13"/>
          </p:nvPr>
        </p:nvSpPr>
        <p:spPr>
          <a:xfrm>
            <a:off x="426217" y="1266322"/>
            <a:ext cx="10757598" cy="3910780"/>
          </a:xfrm>
        </p:spPr>
        <p:txBody>
          <a:bodyPr>
            <a:noAutofit/>
          </a:bodyPr>
          <a:lstStyle/>
          <a:p>
            <a:pPr marL="0" indent="0">
              <a:buNone/>
            </a:pPr>
            <a:r>
              <a:rPr lang="en-US" sz="1400" dirty="0">
                <a:latin typeface="IntelOne Text" panose="020B0503020203020204" pitchFamily="34" charset="0"/>
              </a:rPr>
              <a:t>The Intel® Digital Readiness Programs and Intel® AI for Future Workforce program are developed by Intel Corporation.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technologies may require enabled hardware, software, or service activation.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No product or component can be absolutely secure.</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Results have been estimated or simulated.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does not control or audit third-party data.  You should consult other sources to evaluate accuracy.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Your costs and results may vary.</a:t>
            </a:r>
          </a:p>
        </p:txBody>
      </p:sp>
      <p:sp>
        <p:nvSpPr>
          <p:cNvPr id="5" name="Rectangle 4">
            <a:extLst>
              <a:ext uri="{FF2B5EF4-FFF2-40B4-BE49-F238E27FC236}">
                <a16:creationId xmlns:a16="http://schemas.microsoft.com/office/drawing/2014/main" id="{E2B0314B-5A0A-4ADF-8A54-12B825337BE1}"/>
              </a:ext>
            </a:extLst>
          </p:cNvPr>
          <p:cNvSpPr/>
          <p:nvPr/>
        </p:nvSpPr>
        <p:spPr>
          <a:xfrm>
            <a:off x="0" y="0"/>
            <a:ext cx="12192000" cy="6858000"/>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527A988B-B19C-43A8-ACC3-99B3226A31B3}"/>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ko-KR" alt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rPr>
              <a:t>법적 고지 사항</a:t>
            </a:r>
            <a:endParaRPr kumimoji="0" 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endParaRPr>
          </a:p>
        </p:txBody>
      </p:sp>
      <p:sp>
        <p:nvSpPr>
          <p:cNvPr id="7" name="Text Placeholder 3">
            <a:extLst>
              <a:ext uri="{FF2B5EF4-FFF2-40B4-BE49-F238E27FC236}">
                <a16:creationId xmlns:a16="http://schemas.microsoft.com/office/drawing/2014/main" id="{A45DA88B-F6B8-4CAF-86F1-F8A39F4E3DA5}"/>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Digital Readiness Programs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및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AI for Future Workforce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프로그램은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Corporation</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에서 개발했습니다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Intel Corporation. Intel, Intel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로고 및 기타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마크는 </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Corporation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또는 자회사의 상표입니다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다른 이름 및 브랜드는 다른 사람의 재산으로 주장될 수 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프로그램 날짜와 수업 계획은 변경될 수 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기술을 사용하려면 활성화된 하드웨어</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소프트웨어 또는 서비스 활성화가 필요할 수 있습니다 </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모든 제품과 구성 요소는 안전을 보장할 수 없습니다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프로그램의 결과물은 추정되거나 시뮬레이션 되었습니다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Intel</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은 제</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3</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자 데이터를 통제하거나 감사하지 않습니다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 </a:t>
            </a: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정확성을 평가하려면 다른 출처를 참조해야 합니다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endPar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kumimoji="0" lang="ko-KR" altLang="en-US"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여러분이 투자한 비용과 그에 대한 결과물은 다를 수 있습니다</a:t>
            </a:r>
            <a:r>
              <a:rPr kumimoji="0" lang="en-US" altLang="ko-KR" sz="1400" b="0" i="0" u="none" strike="noStrike" kern="1200" cap="none" spc="0" normalizeH="0" baseline="0" noProof="0" dirty="0">
                <a:ln>
                  <a:noFill/>
                </a:ln>
                <a:solidFill>
                  <a:prstClr val="white"/>
                </a:solidFill>
                <a:effectLst/>
                <a:uLnTx/>
                <a:uFillTx/>
                <a:latin typeface="IntelOne Text" panose="020B0503020203020204" pitchFamily="34" charset="0"/>
                <a:ea typeface="Intel Clear" panose="020B0604020203020204" pitchFamily="34" charset="0"/>
                <a:cs typeface="Intel Clear" panose="020B0604020203020204" pitchFamily="34" charset="0"/>
              </a:rPr>
              <a:t>.</a:t>
            </a:r>
          </a:p>
        </p:txBody>
      </p:sp>
    </p:spTree>
    <p:extLst>
      <p:ext uri="{BB962C8B-B14F-4D97-AF65-F5344CB8AC3E}">
        <p14:creationId xmlns:p14="http://schemas.microsoft.com/office/powerpoint/2010/main" val="12855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배깅</a:t>
            </a:r>
            <a:r>
              <a:rPr lang="en-US" altLang="ko-KR" dirty="0">
                <a:solidFill>
                  <a:srgbClr val="000000"/>
                </a:solidFill>
              </a:rPr>
              <a:t>(Bagging, Bootstrap Aggregating)</a:t>
            </a:r>
            <a:r>
              <a:rPr lang="ko-KR" altLang="en-US" dirty="0">
                <a:solidFill>
                  <a:srgbClr val="000000"/>
                </a:solidFill>
              </a:rPr>
              <a:t>과 </a:t>
            </a:r>
            <a:r>
              <a:rPr lang="ko-KR" altLang="en-US" dirty="0" err="1">
                <a:solidFill>
                  <a:srgbClr val="000000"/>
                </a:solidFill>
              </a:rPr>
              <a:t>페이스팅</a:t>
            </a:r>
            <a:r>
              <a:rPr lang="en-US" altLang="ko-KR" dirty="0">
                <a:solidFill>
                  <a:srgbClr val="000000"/>
                </a:solidFill>
              </a:rPr>
              <a:t>(Pasting)</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배깅의</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예</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결정 트리 </a:t>
            </a:r>
            <a:r>
              <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500</a:t>
            </a:r>
            <a:r>
              <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개의 앙상블</a:t>
            </a: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각 회귀 모델은 중복을 허용하여 무작위로 선택된 </a:t>
            </a:r>
            <a:r>
              <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100</a:t>
            </a:r>
            <a:r>
              <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개의 샘플로 훈련</a:t>
            </a: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0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페이스팅을</a:t>
            </a:r>
            <a:r>
              <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사용하려면 </a:t>
            </a:r>
            <a:r>
              <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bootstrap=False</a:t>
            </a:r>
            <a:r>
              <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로 지정</a:t>
            </a:r>
          </a:p>
        </p:txBody>
      </p:sp>
      <p:pic>
        <p:nvPicPr>
          <p:cNvPr id="4" name="그림 3">
            <a:extLst>
              <a:ext uri="{FF2B5EF4-FFF2-40B4-BE49-F238E27FC236}">
                <a16:creationId xmlns:a16="http://schemas.microsoft.com/office/drawing/2014/main" id="{16DB6190-CA61-4CCB-8F66-33126514343F}"/>
              </a:ext>
            </a:extLst>
          </p:cNvPr>
          <p:cNvPicPr>
            <a:picLocks noChangeAspect="1"/>
          </p:cNvPicPr>
          <p:nvPr/>
        </p:nvPicPr>
        <p:blipFill rotWithShape="1">
          <a:blip r:embed="rId4"/>
          <a:srcRect b="56124"/>
          <a:stretch/>
        </p:blipFill>
        <p:spPr>
          <a:xfrm>
            <a:off x="59189" y="3345709"/>
            <a:ext cx="8367290" cy="3009015"/>
          </a:xfrm>
          <a:prstGeom prst="rect">
            <a:avLst/>
          </a:prstGeom>
        </p:spPr>
      </p:pic>
      <p:pic>
        <p:nvPicPr>
          <p:cNvPr id="13" name="그림 12">
            <a:extLst>
              <a:ext uri="{FF2B5EF4-FFF2-40B4-BE49-F238E27FC236}">
                <a16:creationId xmlns:a16="http://schemas.microsoft.com/office/drawing/2014/main" id="{12EE3133-1E0B-411B-B2DC-67C4820D4ABE}"/>
              </a:ext>
            </a:extLst>
          </p:cNvPr>
          <p:cNvPicPr>
            <a:picLocks noChangeAspect="1"/>
          </p:cNvPicPr>
          <p:nvPr/>
        </p:nvPicPr>
        <p:blipFill rotWithShape="1">
          <a:blip r:embed="rId4"/>
          <a:srcRect t="47776" r="18496"/>
          <a:stretch/>
        </p:blipFill>
        <p:spPr>
          <a:xfrm>
            <a:off x="7347697" y="2636869"/>
            <a:ext cx="4387103" cy="2304026"/>
          </a:xfrm>
          <a:prstGeom prst="rect">
            <a:avLst/>
          </a:prstGeom>
        </p:spPr>
      </p:pic>
    </p:spTree>
    <p:extLst>
      <p:ext uri="{BB962C8B-B14F-4D97-AF65-F5344CB8AC3E}">
        <p14:creationId xmlns:p14="http://schemas.microsoft.com/office/powerpoint/2010/main" val="89451366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배깅</a:t>
            </a:r>
            <a:r>
              <a:rPr lang="en-US" altLang="ko-KR" dirty="0">
                <a:solidFill>
                  <a:srgbClr val="000000"/>
                </a:solidFill>
              </a:rPr>
              <a:t>(Bagging, Bootstrap Aggregating)</a:t>
            </a:r>
            <a:r>
              <a:rPr lang="ko-KR" altLang="en-US" dirty="0">
                <a:solidFill>
                  <a:srgbClr val="000000"/>
                </a:solidFill>
              </a:rPr>
              <a:t>과 </a:t>
            </a:r>
            <a:r>
              <a:rPr lang="ko-KR" altLang="en-US" dirty="0" err="1">
                <a:solidFill>
                  <a:srgbClr val="000000"/>
                </a:solidFill>
              </a:rPr>
              <a:t>페이스팅</a:t>
            </a:r>
            <a:r>
              <a:rPr lang="en-US" altLang="ko-KR" dirty="0">
                <a:solidFill>
                  <a:srgbClr val="000000"/>
                </a:solidFill>
              </a:rPr>
              <a:t>(Pasting)</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3" name="그림 2">
            <a:extLst>
              <a:ext uri="{FF2B5EF4-FFF2-40B4-BE49-F238E27FC236}">
                <a16:creationId xmlns:a16="http://schemas.microsoft.com/office/drawing/2014/main" id="{373062C9-33B9-421A-BE4D-22C7052311F7}"/>
              </a:ext>
            </a:extLst>
          </p:cNvPr>
          <p:cNvPicPr>
            <a:picLocks noChangeAspect="1"/>
          </p:cNvPicPr>
          <p:nvPr/>
        </p:nvPicPr>
        <p:blipFill>
          <a:blip r:embed="rId4"/>
          <a:stretch>
            <a:fillRect/>
          </a:stretch>
        </p:blipFill>
        <p:spPr>
          <a:xfrm>
            <a:off x="1692853" y="1391083"/>
            <a:ext cx="8806295" cy="4771159"/>
          </a:xfrm>
          <a:prstGeom prst="rect">
            <a:avLst/>
          </a:prstGeom>
        </p:spPr>
      </p:pic>
    </p:spTree>
    <p:extLst>
      <p:ext uri="{BB962C8B-B14F-4D97-AF65-F5344CB8AC3E}">
        <p14:creationId xmlns:p14="http://schemas.microsoft.com/office/powerpoint/2010/main" val="36946374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a:solidFill>
                  <a:srgbClr val="000000"/>
                </a:solidFill>
              </a:rPr>
              <a:t>랜덤 </a:t>
            </a:r>
            <a:r>
              <a:rPr lang="ko-KR" altLang="en-US" dirty="0" err="1">
                <a:solidFill>
                  <a:srgbClr val="000000"/>
                </a:solidFill>
              </a:rPr>
              <a:t>포레스트</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일반적으로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배깅</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또는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페이스팅을</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적용한 결정 트리의 앙상블</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4" name="그림 3">
            <a:extLst>
              <a:ext uri="{FF2B5EF4-FFF2-40B4-BE49-F238E27FC236}">
                <a16:creationId xmlns:a16="http://schemas.microsoft.com/office/drawing/2014/main" id="{B8C39AFA-FADF-480B-8D6B-511ECDADAA1F}"/>
              </a:ext>
            </a:extLst>
          </p:cNvPr>
          <p:cNvPicPr>
            <a:picLocks noChangeAspect="1"/>
          </p:cNvPicPr>
          <p:nvPr/>
        </p:nvPicPr>
        <p:blipFill rotWithShape="1">
          <a:blip r:embed="rId4"/>
          <a:srcRect b="60745"/>
          <a:stretch/>
        </p:blipFill>
        <p:spPr>
          <a:xfrm>
            <a:off x="533400" y="1817669"/>
            <a:ext cx="4981575" cy="2254602"/>
          </a:xfrm>
          <a:prstGeom prst="rect">
            <a:avLst/>
          </a:prstGeom>
        </p:spPr>
      </p:pic>
      <p:pic>
        <p:nvPicPr>
          <p:cNvPr id="15" name="그림 14">
            <a:extLst>
              <a:ext uri="{FF2B5EF4-FFF2-40B4-BE49-F238E27FC236}">
                <a16:creationId xmlns:a16="http://schemas.microsoft.com/office/drawing/2014/main" id="{10DC9DDE-2393-4FC2-9602-90C1F634E1A3}"/>
              </a:ext>
            </a:extLst>
          </p:cNvPr>
          <p:cNvPicPr>
            <a:picLocks noChangeAspect="1"/>
          </p:cNvPicPr>
          <p:nvPr/>
        </p:nvPicPr>
        <p:blipFill rotWithShape="1">
          <a:blip r:embed="rId4"/>
          <a:srcRect t="41976"/>
          <a:stretch/>
        </p:blipFill>
        <p:spPr>
          <a:xfrm>
            <a:off x="5733903" y="1817669"/>
            <a:ext cx="4981575" cy="3332678"/>
          </a:xfrm>
          <a:prstGeom prst="rect">
            <a:avLst/>
          </a:prstGeom>
        </p:spPr>
      </p:pic>
    </p:spTree>
    <p:extLst>
      <p:ext uri="{BB962C8B-B14F-4D97-AF65-F5344CB8AC3E}">
        <p14:creationId xmlns:p14="http://schemas.microsoft.com/office/powerpoint/2010/main" val="42545558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a:solidFill>
                  <a:srgbClr val="000000"/>
                </a:solidFill>
              </a:rPr>
              <a:t>랜덤 </a:t>
            </a:r>
            <a:r>
              <a:rPr lang="ko-KR" altLang="en-US" dirty="0" err="1">
                <a:solidFill>
                  <a:srgbClr val="000000"/>
                </a:solidFill>
              </a:rPr>
              <a:t>포레스트</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일반적으로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배깅</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또는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페이스팅을</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적용한 결정 트리의 앙상블</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grpSp>
        <p:nvGrpSpPr>
          <p:cNvPr id="3" name="그룹 2">
            <a:extLst>
              <a:ext uri="{FF2B5EF4-FFF2-40B4-BE49-F238E27FC236}">
                <a16:creationId xmlns:a16="http://schemas.microsoft.com/office/drawing/2014/main" id="{DF0D2426-7331-4629-8D92-4092917E6678}"/>
              </a:ext>
            </a:extLst>
          </p:cNvPr>
          <p:cNvGrpSpPr/>
          <p:nvPr/>
        </p:nvGrpSpPr>
        <p:grpSpPr>
          <a:xfrm>
            <a:off x="872723" y="1804941"/>
            <a:ext cx="10446554" cy="4061585"/>
            <a:chOff x="175727" y="1804941"/>
            <a:chExt cx="10446554" cy="4061585"/>
          </a:xfrm>
        </p:grpSpPr>
        <p:pic>
          <p:nvPicPr>
            <p:cNvPr id="5" name="그림 4">
              <a:extLst>
                <a:ext uri="{FF2B5EF4-FFF2-40B4-BE49-F238E27FC236}">
                  <a16:creationId xmlns:a16="http://schemas.microsoft.com/office/drawing/2014/main" id="{C2F18F5C-1FD0-4FDB-AFD7-824DC8E63F19}"/>
                </a:ext>
              </a:extLst>
            </p:cNvPr>
            <p:cNvPicPr>
              <a:picLocks noChangeAspect="1"/>
            </p:cNvPicPr>
            <p:nvPr/>
          </p:nvPicPr>
          <p:blipFill rotWithShape="1">
            <a:blip r:embed="rId4"/>
            <a:srcRect b="46160"/>
            <a:stretch/>
          </p:blipFill>
          <p:spPr>
            <a:xfrm>
              <a:off x="175727" y="1804941"/>
              <a:ext cx="6140726" cy="4061585"/>
            </a:xfrm>
            <a:prstGeom prst="rect">
              <a:avLst/>
            </a:prstGeom>
          </p:spPr>
        </p:pic>
        <p:pic>
          <p:nvPicPr>
            <p:cNvPr id="16" name="그림 15">
              <a:extLst>
                <a:ext uri="{FF2B5EF4-FFF2-40B4-BE49-F238E27FC236}">
                  <a16:creationId xmlns:a16="http://schemas.microsoft.com/office/drawing/2014/main" id="{6DA47A06-E00C-40D9-BF46-C5B2061B71FA}"/>
                </a:ext>
              </a:extLst>
            </p:cNvPr>
            <p:cNvPicPr>
              <a:picLocks noChangeAspect="1"/>
            </p:cNvPicPr>
            <p:nvPr/>
          </p:nvPicPr>
          <p:blipFill rotWithShape="1">
            <a:blip r:embed="rId4"/>
            <a:srcRect l="2779" t="60813" r="29583" b="330"/>
            <a:stretch/>
          </p:blipFill>
          <p:spPr>
            <a:xfrm>
              <a:off x="6468853" y="2370148"/>
              <a:ext cx="4153428" cy="2931170"/>
            </a:xfrm>
            <a:prstGeom prst="rect">
              <a:avLst/>
            </a:prstGeom>
          </p:spPr>
        </p:pic>
      </p:grpSp>
    </p:spTree>
    <p:extLst>
      <p:ext uri="{BB962C8B-B14F-4D97-AF65-F5344CB8AC3E}">
        <p14:creationId xmlns:p14="http://schemas.microsoft.com/office/powerpoint/2010/main" val="17844940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a:solidFill>
                  <a:srgbClr val="000000"/>
                </a:solidFill>
              </a:rPr>
              <a:t>엑스트라 트리</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랜덤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포레스트</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트리를 만들 때 각 노드는 무작위로 특성의 서브셋을 만들어 분할에 사용</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익스트림</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랜덤 트리 앙상블</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엑스트라 트리</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800100" lvl="1" indent="-342900">
              <a:buFont typeface="Arial" panose="020B0604020202020204" pitchFamily="34" charset="0"/>
              <a:buChar char="•"/>
              <a:defRPr/>
            </a:pP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Extremely randomized trees == extra-trees</a:t>
            </a: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트리를 더욱 </a:t>
            </a:r>
            <a:r>
              <a:rPr lang="ko-KR" altLang="en-US"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무작위하게</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만들기 위해 최적의 </a:t>
            </a:r>
            <a:r>
              <a:rPr lang="ko-KR" altLang="en-US"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임계값을</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찾는 대신 후보 특성을 사용해 무작위로 분할한 다음 </a:t>
            </a:r>
            <a:r>
              <a:rPr lang="ko-KR" altLang="en-US"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그중에서</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최상의 분할을 선택</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랜덤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포레스트</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vs </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엑스트라 트리</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복원</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(Bootstrap)</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비복원</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추출</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(Whole origin data)</a:t>
            </a: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정보이득이 가장 높은 </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Feature</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의 </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partition</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을 </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split node</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로 선택 </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split</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할 때 무작위로 </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feature</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선택 후 그 </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feature</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에 대해서만 최적의 </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partition</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을 찾아 분할</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485900" lvl="2" indent="-342900">
              <a:buFont typeface="Arial" panose="020B0604020202020204" pitchFamily="34" charset="0"/>
              <a:buChar char="•"/>
              <a:defRPr/>
            </a:pP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느림 </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빠름</a:t>
            </a:r>
          </a:p>
        </p:txBody>
      </p:sp>
    </p:spTree>
    <p:extLst>
      <p:ext uri="{BB962C8B-B14F-4D97-AF65-F5344CB8AC3E}">
        <p14:creationId xmlns:p14="http://schemas.microsoft.com/office/powerpoint/2010/main" val="38495443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약한 학습기를 여러 개 연결하여 강한 학습기를 만드는 앙상블 방법</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앞의 모델을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보완해나가면서</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일련의예측기를</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학습</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대표적인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부스팅</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방법</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에이다부스트</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(Adaptive boosting)</a:t>
            </a:r>
          </a:p>
          <a:p>
            <a:pPr marL="800100" lvl="1" indent="-342900">
              <a:buFont typeface="Arial" panose="020B0604020202020204" pitchFamily="34" charset="0"/>
              <a:buChar char="•"/>
              <a:defRPr/>
            </a:pPr>
            <a:r>
              <a:rPr lang="ko-KR" altLang="en-US"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부스팅</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(Gradient boosting)</a:t>
            </a: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572872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에이다부스트</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47091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이전 모델이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과소적합했던</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훈련 샘플의 가중치를 더 높이는 것</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순서</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첫 번째 분류기를 훈련 세트에서 훈련시키고 예측을 만듦</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알고리즘이 잘못 분류된 훈련 샘플의 가중치를 상대적으로 높임</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두 번째 분류기는 업데이트된 가중치를 사용해 훈련 세트에서 훈련하고 다시 예측을 만듦</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다시 가중치를 업데이트하는 식으로 계속됨</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3" name="그림 2">
            <a:extLst>
              <a:ext uri="{FF2B5EF4-FFF2-40B4-BE49-F238E27FC236}">
                <a16:creationId xmlns:a16="http://schemas.microsoft.com/office/drawing/2014/main" id="{E3889AB4-0F7B-4BBC-BCA1-82484944ACA9}"/>
              </a:ext>
            </a:extLst>
          </p:cNvPr>
          <p:cNvPicPr>
            <a:picLocks noChangeAspect="1"/>
          </p:cNvPicPr>
          <p:nvPr/>
        </p:nvPicPr>
        <p:blipFill>
          <a:blip r:embed="rId4"/>
          <a:stretch>
            <a:fillRect/>
          </a:stretch>
        </p:blipFill>
        <p:spPr>
          <a:xfrm>
            <a:off x="5540520" y="1940560"/>
            <a:ext cx="6124528" cy="3639749"/>
          </a:xfrm>
          <a:prstGeom prst="rect">
            <a:avLst/>
          </a:prstGeom>
        </p:spPr>
      </p:pic>
    </p:spTree>
    <p:extLst>
      <p:ext uri="{BB962C8B-B14F-4D97-AF65-F5344CB8AC3E}">
        <p14:creationId xmlns:p14="http://schemas.microsoft.com/office/powerpoint/2010/main" val="15071686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앙상블에 이전까지의 오차를 보정하도록 예측기를 순차적으로 추가</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에이다부스트처럼</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반복마다 샘플의 가중치를 수정하는 대신 이전 예측기가 만든 잔여 오차에 새로운 예측기를 학습</a:t>
            </a: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898714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부스티드</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회귀 트리</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(Gradient Boosted Regression Tree, GBRT)</a:t>
            </a: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데이터 생성</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5" name="그림 4">
            <a:extLst>
              <a:ext uri="{FF2B5EF4-FFF2-40B4-BE49-F238E27FC236}">
                <a16:creationId xmlns:a16="http://schemas.microsoft.com/office/drawing/2014/main" id="{191DC2EB-8B47-4405-BE1A-A33ABCF5BABA}"/>
              </a:ext>
            </a:extLst>
          </p:cNvPr>
          <p:cNvPicPr>
            <a:picLocks noChangeAspect="1"/>
          </p:cNvPicPr>
          <p:nvPr/>
        </p:nvPicPr>
        <p:blipFill>
          <a:blip r:embed="rId4"/>
          <a:stretch>
            <a:fillRect/>
          </a:stretch>
        </p:blipFill>
        <p:spPr>
          <a:xfrm>
            <a:off x="3232612" y="2021009"/>
            <a:ext cx="5559136" cy="4338205"/>
          </a:xfrm>
          <a:prstGeom prst="rect">
            <a:avLst/>
          </a:prstGeom>
        </p:spPr>
      </p:pic>
    </p:spTree>
    <p:extLst>
      <p:ext uri="{BB962C8B-B14F-4D97-AF65-F5344CB8AC3E}">
        <p14:creationId xmlns:p14="http://schemas.microsoft.com/office/powerpoint/2010/main" val="98298113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부스티드</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회귀 트리</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(Gradient Boosted Regression Tree, GBRT)</a:t>
            </a: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첫 번째 예측기에서 생긴 잔여 오차에 두 번째 </a:t>
            </a:r>
            <a:r>
              <a:rPr lang="en-US" altLang="ko-KR"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DecisionTreeRegressor</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를 훈련</a:t>
            </a: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두 번째 예측기에서 생긴 잔여 오차에 두 번째 </a:t>
            </a:r>
            <a:r>
              <a:rPr lang="en-US" altLang="ko-KR"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DecisionTreeRegressor</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를 훈련</a:t>
            </a: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5" name="그림 4">
            <a:extLst>
              <a:ext uri="{FF2B5EF4-FFF2-40B4-BE49-F238E27FC236}">
                <a16:creationId xmlns:a16="http://schemas.microsoft.com/office/drawing/2014/main" id="{3BD76785-CA0C-4443-B8F3-3F65655D025C}"/>
              </a:ext>
            </a:extLst>
          </p:cNvPr>
          <p:cNvPicPr>
            <a:picLocks noChangeAspect="1"/>
          </p:cNvPicPr>
          <p:nvPr/>
        </p:nvPicPr>
        <p:blipFill>
          <a:blip r:embed="rId4"/>
          <a:stretch>
            <a:fillRect/>
          </a:stretch>
        </p:blipFill>
        <p:spPr>
          <a:xfrm>
            <a:off x="2233612" y="2091372"/>
            <a:ext cx="7724775" cy="2085975"/>
          </a:xfrm>
          <a:prstGeom prst="rect">
            <a:avLst/>
          </a:prstGeom>
        </p:spPr>
      </p:pic>
      <p:pic>
        <p:nvPicPr>
          <p:cNvPr id="6" name="그림 5">
            <a:extLst>
              <a:ext uri="{FF2B5EF4-FFF2-40B4-BE49-F238E27FC236}">
                <a16:creationId xmlns:a16="http://schemas.microsoft.com/office/drawing/2014/main" id="{E62DCE5E-C411-44DF-96B9-B890251FAC6A}"/>
              </a:ext>
            </a:extLst>
          </p:cNvPr>
          <p:cNvPicPr>
            <a:picLocks noChangeAspect="1"/>
          </p:cNvPicPr>
          <p:nvPr/>
        </p:nvPicPr>
        <p:blipFill>
          <a:blip r:embed="rId5"/>
          <a:stretch>
            <a:fillRect/>
          </a:stretch>
        </p:blipFill>
        <p:spPr>
          <a:xfrm>
            <a:off x="2271713" y="5079963"/>
            <a:ext cx="7648575" cy="1057275"/>
          </a:xfrm>
          <a:prstGeom prst="rect">
            <a:avLst/>
          </a:prstGeom>
        </p:spPr>
      </p:pic>
    </p:spTree>
    <p:extLst>
      <p:ext uri="{BB962C8B-B14F-4D97-AF65-F5344CB8AC3E}">
        <p14:creationId xmlns:p14="http://schemas.microsoft.com/office/powerpoint/2010/main" val="3280120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5568B8-7A16-4DEF-B235-6742EC7885A7}"/>
              </a:ext>
            </a:extLst>
          </p:cNvPr>
          <p:cNvSpPr txBox="1">
            <a:spLocks/>
          </p:cNvSpPr>
          <p:nvPr/>
        </p:nvSpPr>
        <p:spPr>
          <a:xfrm>
            <a:off x="8880600" y="2827905"/>
            <a:ext cx="3598410"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4500" dirty="0">
                <a:solidFill>
                  <a:srgbClr val="000000"/>
                </a:solidFill>
              </a:rPr>
              <a:t>복습</a:t>
            </a:r>
            <a:endParaRPr lang="en-US" sz="4500" dirty="0">
              <a:solidFill>
                <a:srgbClr val="000000"/>
              </a:solidFill>
            </a:endParaRPr>
          </a:p>
        </p:txBody>
      </p:sp>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부스티드</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회귀 트리</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(Gradient Boosted Regression Tree, GBRT)</a:t>
            </a: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새로운 샘플에 대한 예측은 모든 트리의 예측을 더하면 됨</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3" name="그림 2">
            <a:extLst>
              <a:ext uri="{FF2B5EF4-FFF2-40B4-BE49-F238E27FC236}">
                <a16:creationId xmlns:a16="http://schemas.microsoft.com/office/drawing/2014/main" id="{2CB64BFA-5EB1-485C-AC50-9B741D27AF80}"/>
              </a:ext>
            </a:extLst>
          </p:cNvPr>
          <p:cNvPicPr>
            <a:picLocks noChangeAspect="1"/>
          </p:cNvPicPr>
          <p:nvPr/>
        </p:nvPicPr>
        <p:blipFill rotWithShape="1">
          <a:blip r:embed="rId4"/>
          <a:srcRect l="1" r="-2103" b="63427"/>
          <a:stretch/>
        </p:blipFill>
        <p:spPr>
          <a:xfrm>
            <a:off x="1472938" y="2030036"/>
            <a:ext cx="9880862" cy="1881122"/>
          </a:xfrm>
          <a:prstGeom prst="rect">
            <a:avLst/>
          </a:prstGeom>
        </p:spPr>
      </p:pic>
      <p:pic>
        <p:nvPicPr>
          <p:cNvPr id="4" name="그림 3">
            <a:extLst>
              <a:ext uri="{FF2B5EF4-FFF2-40B4-BE49-F238E27FC236}">
                <a16:creationId xmlns:a16="http://schemas.microsoft.com/office/drawing/2014/main" id="{5253DD9E-AB93-495C-A040-EBA32DE8CE9E}"/>
              </a:ext>
            </a:extLst>
          </p:cNvPr>
          <p:cNvPicPr>
            <a:picLocks noChangeAspect="1"/>
          </p:cNvPicPr>
          <p:nvPr/>
        </p:nvPicPr>
        <p:blipFill>
          <a:blip r:embed="rId5"/>
          <a:stretch>
            <a:fillRect/>
          </a:stretch>
        </p:blipFill>
        <p:spPr>
          <a:xfrm>
            <a:off x="6952366" y="3094358"/>
            <a:ext cx="4716132" cy="3194799"/>
          </a:xfrm>
          <a:prstGeom prst="rect">
            <a:avLst/>
          </a:prstGeom>
        </p:spPr>
      </p:pic>
    </p:spTree>
    <p:extLst>
      <p:ext uri="{BB962C8B-B14F-4D97-AF65-F5344CB8AC3E}">
        <p14:creationId xmlns:p14="http://schemas.microsoft.com/office/powerpoint/2010/main" val="13963576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부스티드</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회귀 트리</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(Gradient Boosted Regression Tree, GBRT)</a:t>
            </a:r>
          </a:p>
          <a:p>
            <a:pPr marL="800100" lvl="1" indent="-342900">
              <a:buFont typeface="Arial" panose="020B0604020202020204" pitchFamily="34" charset="0"/>
              <a:buChar char="•"/>
              <a:defRPr/>
            </a:pPr>
            <a:r>
              <a:rPr lang="en-US" altLang="ko-KR"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Scikit</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-Learn</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의 </a:t>
            </a:r>
            <a:r>
              <a:rPr lang="en-US" altLang="ko-KR"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GradientBoostingRegressor</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를 사용하여 </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GBRT </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앙상블을 간단하게 훈련</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4" name="그림 3">
            <a:extLst>
              <a:ext uri="{FF2B5EF4-FFF2-40B4-BE49-F238E27FC236}">
                <a16:creationId xmlns:a16="http://schemas.microsoft.com/office/drawing/2014/main" id="{846F5608-633C-4FF0-80E7-76A884D3A658}"/>
              </a:ext>
            </a:extLst>
          </p:cNvPr>
          <p:cNvPicPr>
            <a:picLocks noChangeAspect="1"/>
          </p:cNvPicPr>
          <p:nvPr/>
        </p:nvPicPr>
        <p:blipFill rotWithShape="1">
          <a:blip r:embed="rId4"/>
          <a:srcRect b="53355"/>
          <a:stretch/>
        </p:blipFill>
        <p:spPr>
          <a:xfrm>
            <a:off x="1584614" y="2391001"/>
            <a:ext cx="9022773" cy="2726362"/>
          </a:xfrm>
          <a:prstGeom prst="rect">
            <a:avLst/>
          </a:prstGeom>
        </p:spPr>
      </p:pic>
      <p:pic>
        <p:nvPicPr>
          <p:cNvPr id="5" name="그림 4">
            <a:extLst>
              <a:ext uri="{FF2B5EF4-FFF2-40B4-BE49-F238E27FC236}">
                <a16:creationId xmlns:a16="http://schemas.microsoft.com/office/drawing/2014/main" id="{10017264-5202-4B04-A37E-6B1325C0A07F}"/>
              </a:ext>
            </a:extLst>
          </p:cNvPr>
          <p:cNvPicPr>
            <a:picLocks noChangeAspect="1"/>
          </p:cNvPicPr>
          <p:nvPr/>
        </p:nvPicPr>
        <p:blipFill>
          <a:blip r:embed="rId5"/>
          <a:stretch>
            <a:fillRect/>
          </a:stretch>
        </p:blipFill>
        <p:spPr>
          <a:xfrm>
            <a:off x="6927228" y="3216633"/>
            <a:ext cx="4716132" cy="3194799"/>
          </a:xfrm>
          <a:prstGeom prst="rect">
            <a:avLst/>
          </a:prstGeom>
        </p:spPr>
      </p:pic>
    </p:spTree>
    <p:extLst>
      <p:ext uri="{BB962C8B-B14F-4D97-AF65-F5344CB8AC3E}">
        <p14:creationId xmlns:p14="http://schemas.microsoft.com/office/powerpoint/2010/main" val="36332769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부스티드</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회귀 트리</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(Gradient Boosted Regression Tree, GBRT)</a:t>
            </a:r>
          </a:p>
          <a:p>
            <a:pPr marL="800100" lvl="1" indent="-342900">
              <a:buFont typeface="Arial" panose="020B0604020202020204" pitchFamily="34" charset="0"/>
              <a:buChar char="•"/>
              <a:defRPr/>
            </a:pP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Learning Rate</a:t>
            </a:r>
          </a:p>
          <a:p>
            <a:pPr marL="1073150" lvl="2" indent="-342900">
              <a:buFont typeface="Arial" panose="020B0604020202020204" pitchFamily="34" charset="0"/>
              <a:buChar char="•"/>
              <a:defRPr/>
            </a:pP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각</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트리의 기여 정도 조절</a:t>
            </a:r>
            <a:endPar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073150" lvl="2" indent="-342900">
              <a:buFont typeface="Arial" panose="020B0604020202020204" pitchFamily="34" charset="0"/>
              <a:buChar char="•"/>
              <a:defRPr/>
            </a:pP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0.1</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처럼 낮게 설정하면 학습에 많은 트리가 필요하지만 성능은 </a:t>
            </a:r>
            <a:r>
              <a:rPr lang="ko-KR" altLang="en-US"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좋아짐→축소</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(shrinkage)</a:t>
            </a:r>
          </a:p>
          <a:p>
            <a:pPr marL="1073150" lvl="2" indent="-342900">
              <a:buFont typeface="Arial" panose="020B0604020202020204" pitchFamily="34" charset="0"/>
              <a:buChar char="•"/>
              <a:defRPr/>
            </a:pP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왼쪽은 트리가 충분하지 않음 반면 오른쪽은 훈련 세트에 과대적합</a:t>
            </a:r>
            <a:endPar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3" name="그림 2">
            <a:extLst>
              <a:ext uri="{FF2B5EF4-FFF2-40B4-BE49-F238E27FC236}">
                <a16:creationId xmlns:a16="http://schemas.microsoft.com/office/drawing/2014/main" id="{71143AD5-69CA-4F81-80EA-785D3D3F0147}"/>
              </a:ext>
            </a:extLst>
          </p:cNvPr>
          <p:cNvPicPr>
            <a:picLocks noChangeAspect="1"/>
          </p:cNvPicPr>
          <p:nvPr/>
        </p:nvPicPr>
        <p:blipFill>
          <a:blip r:embed="rId4"/>
          <a:stretch>
            <a:fillRect/>
          </a:stretch>
        </p:blipFill>
        <p:spPr>
          <a:xfrm>
            <a:off x="2027587" y="3335085"/>
            <a:ext cx="8136827" cy="3042666"/>
          </a:xfrm>
          <a:prstGeom prst="rect">
            <a:avLst/>
          </a:prstGeom>
        </p:spPr>
      </p:pic>
    </p:spTree>
    <p:extLst>
      <p:ext uri="{BB962C8B-B14F-4D97-AF65-F5344CB8AC3E}">
        <p14:creationId xmlns:p14="http://schemas.microsoft.com/office/powerpoint/2010/main" val="13465569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부스티드</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회귀 트리</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(Gradient Boosted Regression Tree, GBRT)</a:t>
            </a: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최적의 </a:t>
            </a:r>
            <a:r>
              <a:rPr lang="ko-KR" altLang="en-US"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트리수를</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찾기 위한 조기 종료 기법</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169988" lvl="2" indent="-342900">
              <a:buFont typeface="Arial" panose="020B0604020202020204" pitchFamily="34" charset="0"/>
              <a:buChar char="•"/>
              <a:defRPr/>
            </a:pPr>
            <a:r>
              <a:rPr lang="en-US" altLang="ko-KR"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staged_predict</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메서드 이용</a:t>
            </a:r>
            <a:endPar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435100" lvl="3" indent="-342900">
              <a:buFont typeface="Arial" panose="020B0604020202020204" pitchFamily="34" charset="0"/>
              <a:buChar char="•"/>
              <a:defRPr/>
            </a:pP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훈련의 각 단계</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트리 하나</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트리 두개 등</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에서 앙상블에 의해 만들어진 예측기를 순회하는 반복자를 반환</a:t>
            </a:r>
            <a:endPar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169988" lvl="2" indent="-342900">
              <a:buFont typeface="Arial" panose="020B0604020202020204" pitchFamily="34" charset="0"/>
              <a:buChar char="•"/>
              <a:defRPr/>
            </a:pP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120</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개의 트리로 </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GBRT </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앙상블 훈련</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 </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각 훈련 단계에서 검증 오차 측정</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 </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최적의 트리 수를 사용해 새로운 </a:t>
            </a:r>
            <a:r>
              <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GBRT </a:t>
            </a:r>
            <a:r>
              <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앙상블 훈련</a:t>
            </a:r>
            <a:endParaRPr lang="en-US" altLang="ko-KR"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0142075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4" name="그림 3">
            <a:extLst>
              <a:ext uri="{FF2B5EF4-FFF2-40B4-BE49-F238E27FC236}">
                <a16:creationId xmlns:a16="http://schemas.microsoft.com/office/drawing/2014/main" id="{2C46DDFE-99B6-4C19-8E58-77841A76505E}"/>
              </a:ext>
            </a:extLst>
          </p:cNvPr>
          <p:cNvPicPr>
            <a:picLocks noChangeAspect="1"/>
          </p:cNvPicPr>
          <p:nvPr/>
        </p:nvPicPr>
        <p:blipFill>
          <a:blip r:embed="rId4"/>
          <a:stretch>
            <a:fillRect/>
          </a:stretch>
        </p:blipFill>
        <p:spPr>
          <a:xfrm>
            <a:off x="769837" y="1158003"/>
            <a:ext cx="10652327" cy="5049416"/>
          </a:xfrm>
          <a:prstGeom prst="rect">
            <a:avLst/>
          </a:prstGeom>
        </p:spPr>
      </p:pic>
    </p:spTree>
    <p:extLst>
      <p:ext uri="{BB962C8B-B14F-4D97-AF65-F5344CB8AC3E}">
        <p14:creationId xmlns:p14="http://schemas.microsoft.com/office/powerpoint/2010/main" val="211554753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3" name="그림 2">
            <a:extLst>
              <a:ext uri="{FF2B5EF4-FFF2-40B4-BE49-F238E27FC236}">
                <a16:creationId xmlns:a16="http://schemas.microsoft.com/office/drawing/2014/main" id="{E2CC5293-FCA9-41A0-B5FA-1F4B60A55DB9}"/>
              </a:ext>
            </a:extLst>
          </p:cNvPr>
          <p:cNvPicPr>
            <a:picLocks noChangeAspect="1"/>
          </p:cNvPicPr>
          <p:nvPr/>
        </p:nvPicPr>
        <p:blipFill>
          <a:blip r:embed="rId4"/>
          <a:stretch>
            <a:fillRect/>
          </a:stretch>
        </p:blipFill>
        <p:spPr>
          <a:xfrm>
            <a:off x="54403" y="79260"/>
            <a:ext cx="7404037" cy="6234545"/>
          </a:xfrm>
          <a:prstGeom prst="rect">
            <a:avLst/>
          </a:prstGeom>
        </p:spPr>
      </p:pic>
      <p:pic>
        <p:nvPicPr>
          <p:cNvPr id="5" name="그림 4">
            <a:extLst>
              <a:ext uri="{FF2B5EF4-FFF2-40B4-BE49-F238E27FC236}">
                <a16:creationId xmlns:a16="http://schemas.microsoft.com/office/drawing/2014/main" id="{40FBA6C3-049D-459A-8B58-A93D340D9D74}"/>
              </a:ext>
            </a:extLst>
          </p:cNvPr>
          <p:cNvPicPr>
            <a:picLocks noChangeAspect="1"/>
          </p:cNvPicPr>
          <p:nvPr/>
        </p:nvPicPr>
        <p:blipFill>
          <a:blip r:embed="rId5"/>
          <a:stretch>
            <a:fillRect/>
          </a:stretch>
        </p:blipFill>
        <p:spPr>
          <a:xfrm>
            <a:off x="7620656" y="58276"/>
            <a:ext cx="3688080" cy="6349365"/>
          </a:xfrm>
          <a:prstGeom prst="rect">
            <a:avLst/>
          </a:prstGeom>
        </p:spPr>
      </p:pic>
    </p:spTree>
    <p:extLst>
      <p:ext uri="{BB962C8B-B14F-4D97-AF65-F5344CB8AC3E}">
        <p14:creationId xmlns:p14="http://schemas.microsoft.com/office/powerpoint/2010/main" val="3018836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부스티드</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회귀 트리</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(Gradient Boosted Regression Tree, GBRT)</a:t>
            </a: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최적의 </a:t>
            </a:r>
            <a:r>
              <a:rPr lang="ko-KR" altLang="en-US"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트리수를</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찾기 위한 조기 종료 기법</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169988" lvl="2" indent="-342900">
              <a:buFont typeface="Arial" panose="020B0604020202020204" pitchFamily="34" charset="0"/>
              <a:buChar char="•"/>
              <a:tabLst>
                <a:tab pos="1169988" algn="l"/>
              </a:tabLst>
              <a:defRPr/>
            </a:pPr>
            <a:r>
              <a:rPr lang="ko-KR" altLang="en-US"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많은 수의 트리를 먼저 훈련시키고 최적을 수를 찾기 위해 살펴보는 대신 실제로 훈련을 중지하는 방법으로 조기 종료 구현</a:t>
            </a:r>
            <a:endParaRPr lang="en-US" altLang="ko-KR"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169988" lvl="2" indent="-342900">
              <a:buFont typeface="Arial" panose="020B0604020202020204" pitchFamily="34" charset="0"/>
              <a:buChar char="•"/>
              <a:tabLst>
                <a:tab pos="1169988" algn="l"/>
              </a:tabLst>
              <a:defRPr/>
            </a:pPr>
            <a:r>
              <a:rPr lang="en-US" altLang="ko-KR" sz="18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warm_start</a:t>
            </a:r>
            <a:r>
              <a:rPr lang="en-US" altLang="ko-KR"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=True</a:t>
            </a:r>
            <a:r>
              <a:rPr lang="ko-KR" altLang="en-US"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로 설정하면 </a:t>
            </a:r>
            <a:r>
              <a:rPr lang="en-US" altLang="ko-KR" sz="18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scikit</a:t>
            </a:r>
            <a:r>
              <a:rPr lang="en-US" altLang="ko-KR"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-learn</a:t>
            </a:r>
            <a:r>
              <a:rPr lang="ko-KR" altLang="en-US"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 </a:t>
            </a:r>
            <a:r>
              <a:rPr lang="en-US" altLang="ko-KR"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fit() </a:t>
            </a:r>
            <a:r>
              <a:rPr lang="ko-KR" altLang="en-US"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메서드가 호출될 때 기존 트리를 유지하고 훈련을 추가할 수 있도록 </a:t>
            </a:r>
            <a:r>
              <a:rPr lang="ko-KR" altLang="en-US" sz="18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해줌</a:t>
            </a:r>
            <a:endParaRPr lang="en-US" altLang="ko-KR"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169988" lvl="2" indent="-342900">
              <a:buFont typeface="Arial" panose="020B0604020202020204" pitchFamily="34" charset="0"/>
              <a:buChar char="•"/>
              <a:tabLst>
                <a:tab pos="1169988" algn="l"/>
              </a:tabLst>
              <a:defRPr/>
            </a:pPr>
            <a:r>
              <a:rPr lang="ko-KR" altLang="en-US"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다음 코드는 연속해서 다섯 번의 반복 동안 검증 오차가 향상되지 않으면 훈련을 멈춤</a:t>
            </a:r>
            <a:endParaRPr lang="en-US" altLang="ko-KR"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485900" lvl="2" indent="-342900">
              <a:buFont typeface="Arial" panose="020B0604020202020204" pitchFamily="34" charset="0"/>
              <a:buChar char="•"/>
              <a:defRPr/>
            </a:pPr>
            <a:endParaRPr lang="en-US" altLang="ko-KR"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3" name="그림 2">
            <a:extLst>
              <a:ext uri="{FF2B5EF4-FFF2-40B4-BE49-F238E27FC236}">
                <a16:creationId xmlns:a16="http://schemas.microsoft.com/office/drawing/2014/main" id="{0900DFBF-2EDA-4146-882E-0B49A1C7D69F}"/>
              </a:ext>
            </a:extLst>
          </p:cNvPr>
          <p:cNvPicPr>
            <a:picLocks noChangeAspect="1"/>
          </p:cNvPicPr>
          <p:nvPr/>
        </p:nvPicPr>
        <p:blipFill>
          <a:blip r:embed="rId4"/>
          <a:stretch>
            <a:fillRect/>
          </a:stretch>
        </p:blipFill>
        <p:spPr>
          <a:xfrm>
            <a:off x="3166275" y="3516783"/>
            <a:ext cx="6093364" cy="2765656"/>
          </a:xfrm>
          <a:prstGeom prst="rect">
            <a:avLst/>
          </a:prstGeom>
        </p:spPr>
      </p:pic>
    </p:spTree>
    <p:extLst>
      <p:ext uri="{BB962C8B-B14F-4D97-AF65-F5344CB8AC3E}">
        <p14:creationId xmlns:p14="http://schemas.microsoft.com/office/powerpoint/2010/main" val="26796360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4010247"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부스티드</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회귀 트리</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(Gradient Boosted Regression Tree, GBRT)</a:t>
            </a: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최적의 </a:t>
            </a:r>
            <a:r>
              <a:rPr lang="ko-KR" altLang="en-US"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트리수를</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찾기 위한 조기 종료 기법</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4" name="그림 3">
            <a:extLst>
              <a:ext uri="{FF2B5EF4-FFF2-40B4-BE49-F238E27FC236}">
                <a16:creationId xmlns:a16="http://schemas.microsoft.com/office/drawing/2014/main" id="{744A29F8-A2CF-4579-ABB2-FBE7F889D901}"/>
              </a:ext>
            </a:extLst>
          </p:cNvPr>
          <p:cNvPicPr>
            <a:picLocks noChangeAspect="1"/>
          </p:cNvPicPr>
          <p:nvPr/>
        </p:nvPicPr>
        <p:blipFill rotWithShape="1">
          <a:blip r:embed="rId4"/>
          <a:srcRect b="89681"/>
          <a:stretch/>
        </p:blipFill>
        <p:spPr>
          <a:xfrm>
            <a:off x="4776613" y="288704"/>
            <a:ext cx="6962787" cy="621793"/>
          </a:xfrm>
          <a:prstGeom prst="rect">
            <a:avLst/>
          </a:prstGeom>
        </p:spPr>
      </p:pic>
      <p:pic>
        <p:nvPicPr>
          <p:cNvPr id="14" name="그림 13">
            <a:extLst>
              <a:ext uri="{FF2B5EF4-FFF2-40B4-BE49-F238E27FC236}">
                <a16:creationId xmlns:a16="http://schemas.microsoft.com/office/drawing/2014/main" id="{A6788922-E89C-46C7-8D59-265E02E62D27}"/>
              </a:ext>
            </a:extLst>
          </p:cNvPr>
          <p:cNvPicPr>
            <a:picLocks noChangeAspect="1"/>
          </p:cNvPicPr>
          <p:nvPr/>
        </p:nvPicPr>
        <p:blipFill rotWithShape="1">
          <a:blip r:embed="rId4"/>
          <a:srcRect t="20916" r="19619"/>
          <a:stretch/>
        </p:blipFill>
        <p:spPr>
          <a:xfrm>
            <a:off x="5131051" y="952979"/>
            <a:ext cx="6253910" cy="5325125"/>
          </a:xfrm>
          <a:prstGeom prst="rect">
            <a:avLst/>
          </a:prstGeom>
        </p:spPr>
      </p:pic>
    </p:spTree>
    <p:extLst>
      <p:ext uri="{BB962C8B-B14F-4D97-AF65-F5344CB8AC3E}">
        <p14:creationId xmlns:p14="http://schemas.microsoft.com/office/powerpoint/2010/main" val="427175665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ko-KR" altLang="en-US" dirty="0" err="1">
                <a:solidFill>
                  <a:srgbClr val="000000"/>
                </a:solidFill>
              </a:rPr>
              <a:t>그레디언트</a:t>
            </a:r>
            <a:r>
              <a:rPr lang="en-US" altLang="ko-KR" dirty="0">
                <a:solidFill>
                  <a:srgbClr val="000000"/>
                </a:solidFill>
              </a:rPr>
              <a:t> </a:t>
            </a:r>
            <a:r>
              <a:rPr lang="ko-KR" altLang="en-US" dirty="0" err="1">
                <a:solidFill>
                  <a:srgbClr val="000000"/>
                </a:solidFill>
              </a:rPr>
              <a:t>부스팅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부스티드</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회귀 트리</a:t>
            </a: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(Gradient Boosted Regression Tree, GBRT)</a:t>
            </a:r>
          </a:p>
          <a:p>
            <a:pPr marL="800100" lvl="1" indent="-342900">
              <a:buFont typeface="Arial" panose="020B0604020202020204" pitchFamily="34" charset="0"/>
              <a:buChar char="•"/>
              <a:defRPr/>
            </a:pP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확률적 </a:t>
            </a:r>
            <a:r>
              <a:rPr lang="ko-KR" altLang="en-US"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2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부스팅</a:t>
            </a:r>
            <a:r>
              <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(Stochastic Gradient Boosting)</a:t>
            </a:r>
          </a:p>
          <a:p>
            <a:pPr marL="1169988" lvl="2" indent="-342900">
              <a:buFont typeface="Arial" panose="020B0604020202020204" pitchFamily="34" charset="0"/>
              <a:buChar char="•"/>
              <a:defRPr/>
            </a:pPr>
            <a:r>
              <a:rPr lang="ko-KR" altLang="en-US"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각 트리가 훈련할 때 사용할 훈련 샘플의 비율 지정</a:t>
            </a:r>
            <a:endParaRPr lang="en-US" altLang="ko-KR" sz="18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435100" lvl="3" indent="-342900">
              <a:buFont typeface="Arial" panose="020B0604020202020204" pitchFamily="34" charset="0"/>
              <a:buChar char="•"/>
              <a:defRPr/>
            </a:pPr>
            <a:r>
              <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편향이 높아지는 대신 분산이 낮아지게 되고 훈련 속도를 향상시킴</a:t>
            </a:r>
            <a:endParaRPr lang="en-US" altLang="ko-KR"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435100" lvl="3" indent="-342900">
              <a:buFont typeface="Arial" panose="020B0604020202020204" pitchFamily="34" charset="0"/>
              <a:buChar char="•"/>
              <a:defRPr/>
            </a:pPr>
            <a:r>
              <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예</a:t>
            </a:r>
            <a:r>
              <a:rPr lang="en-US" altLang="ko-KR"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subsample=0.25</a:t>
            </a:r>
            <a:r>
              <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이면 각 트리는 무작위로 선택된 </a:t>
            </a:r>
            <a:r>
              <a:rPr lang="en-US" altLang="ko-KR"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25%</a:t>
            </a:r>
            <a:r>
              <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의 훈련 샘플로 학습</a:t>
            </a:r>
            <a:r>
              <a:rPr lang="en-US" altLang="ko-KR"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편향이 높아지는 대신 분산이 낮아지고 훈련 속도를 높일 수 있음</a:t>
            </a:r>
            <a:endParaRPr lang="en-US" altLang="ko-KR"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9780649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201400" cy="1199822"/>
          </a:xfrm>
        </p:spPr>
        <p:txBody>
          <a:bodyPr/>
          <a:lstStyle/>
          <a:p>
            <a:r>
              <a:rPr lang="en-US" altLang="ko-KR" dirty="0" err="1">
                <a:solidFill>
                  <a:srgbClr val="000000"/>
                </a:solidFill>
              </a:rPr>
              <a:t>XGBoost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406518" y="148708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en-US" altLang="ko-KR"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1B10BE31-0277-45D0-9343-9DF40C58C786}"/>
              </a:ext>
            </a:extLst>
          </p:cNvPr>
          <p:cNvSpPr txBox="1">
            <a:spLocks/>
          </p:cNvSpPr>
          <p:nvPr/>
        </p:nvSpPr>
        <p:spPr>
          <a:xfrm>
            <a:off x="533400" y="15739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2" name="Text Placeholder 8">
            <a:extLst>
              <a:ext uri="{FF2B5EF4-FFF2-40B4-BE49-F238E27FC236}">
                <a16:creationId xmlns:a16="http://schemas.microsoft.com/office/drawing/2014/main" id="{F3AB89C1-7A03-4056-8575-7A3ACAFDA5DF}"/>
              </a:ext>
            </a:extLst>
          </p:cNvPr>
          <p:cNvSpPr txBox="1">
            <a:spLocks/>
          </p:cNvSpPr>
          <p:nvPr/>
        </p:nvSpPr>
        <p:spPr>
          <a:xfrm>
            <a:off x="685800" y="1327815"/>
            <a:ext cx="105003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6DBB346E-BE94-4C45-A0B5-4BD073E88485}"/>
              </a:ext>
            </a:extLst>
          </p:cNvPr>
          <p:cNvSpPr txBox="1">
            <a:spLocks/>
          </p:cNvSpPr>
          <p:nvPr/>
        </p:nvSpPr>
        <p:spPr>
          <a:xfrm>
            <a:off x="838200" y="1225033"/>
            <a:ext cx="10347960" cy="513323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최적화된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그레디언트</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부스팅이</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구현된 </a:t>
            </a: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파이썬</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라이브러리</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hlinkClick r:id="rId4"/>
              </a:rPr>
              <a:t>https://github.com/dmlc/xgboost</a:t>
            </a: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endParaRPr lang="en-US" altLang="ko-KR" sz="22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grpSp>
        <p:nvGrpSpPr>
          <p:cNvPr id="5" name="그룹 4">
            <a:extLst>
              <a:ext uri="{FF2B5EF4-FFF2-40B4-BE49-F238E27FC236}">
                <a16:creationId xmlns:a16="http://schemas.microsoft.com/office/drawing/2014/main" id="{B5767BE9-88BE-42F0-A76F-1A8C5F7696E5}"/>
              </a:ext>
            </a:extLst>
          </p:cNvPr>
          <p:cNvGrpSpPr/>
          <p:nvPr/>
        </p:nvGrpSpPr>
        <p:grpSpPr>
          <a:xfrm>
            <a:off x="2100262" y="2101998"/>
            <a:ext cx="7991476" cy="4205398"/>
            <a:chOff x="1923075" y="2101998"/>
            <a:chExt cx="7991476" cy="4205398"/>
          </a:xfrm>
        </p:grpSpPr>
        <p:pic>
          <p:nvPicPr>
            <p:cNvPr id="4" name="그림 3">
              <a:extLst>
                <a:ext uri="{FF2B5EF4-FFF2-40B4-BE49-F238E27FC236}">
                  <a16:creationId xmlns:a16="http://schemas.microsoft.com/office/drawing/2014/main" id="{C7660558-6DC2-424F-B61C-FEEDFCD34AC3}"/>
                </a:ext>
              </a:extLst>
            </p:cNvPr>
            <p:cNvPicPr>
              <a:picLocks noChangeAspect="1"/>
            </p:cNvPicPr>
            <p:nvPr/>
          </p:nvPicPr>
          <p:blipFill rotWithShape="1">
            <a:blip r:embed="rId5"/>
            <a:srcRect b="58846"/>
            <a:stretch/>
          </p:blipFill>
          <p:spPr>
            <a:xfrm>
              <a:off x="1923076" y="2101998"/>
              <a:ext cx="7991475" cy="2120678"/>
            </a:xfrm>
            <a:prstGeom prst="rect">
              <a:avLst/>
            </a:prstGeom>
          </p:spPr>
        </p:pic>
        <p:pic>
          <p:nvPicPr>
            <p:cNvPr id="15" name="그림 14">
              <a:extLst>
                <a:ext uri="{FF2B5EF4-FFF2-40B4-BE49-F238E27FC236}">
                  <a16:creationId xmlns:a16="http://schemas.microsoft.com/office/drawing/2014/main" id="{BF17B4E2-7859-4C75-AA20-099CCEAA0359}"/>
                </a:ext>
              </a:extLst>
            </p:cNvPr>
            <p:cNvPicPr>
              <a:picLocks noChangeAspect="1"/>
            </p:cNvPicPr>
            <p:nvPr/>
          </p:nvPicPr>
          <p:blipFill rotWithShape="1">
            <a:blip r:embed="rId5"/>
            <a:srcRect t="63523"/>
            <a:stretch/>
          </p:blipFill>
          <p:spPr>
            <a:xfrm>
              <a:off x="1923075" y="4427719"/>
              <a:ext cx="7991475" cy="1879677"/>
            </a:xfrm>
            <a:prstGeom prst="rect">
              <a:avLst/>
            </a:prstGeom>
          </p:spPr>
        </p:pic>
      </p:grpSp>
    </p:spTree>
    <p:extLst>
      <p:ext uri="{BB962C8B-B14F-4D97-AF65-F5344CB8AC3E}">
        <p14:creationId xmlns:p14="http://schemas.microsoft.com/office/powerpoint/2010/main" val="39356667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en-US" altLang="ko-KR" dirty="0">
                <a:solidFill>
                  <a:schemeClr val="bg1"/>
                </a:solidFill>
              </a:rPr>
              <a:t>Agenda</a:t>
            </a:r>
            <a:endParaRPr lang="en-US" dirty="0">
              <a:solidFill>
                <a:schemeClr val="bg1"/>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6477000" cy="530454"/>
          </a:xfrm>
        </p:spPr>
        <p:txBody>
          <a:bodyPr>
            <a:noAutofit/>
          </a:bodyPr>
          <a:lstStyle/>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회귀</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예측 유지보수</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457200" lvl="1" indent="0">
              <a:buNone/>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2-1.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단계별실습</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457200" lvl="1" indent="0">
              <a:buNone/>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2-2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공유세션</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225437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100000"/>
              </a:lnSpc>
            </a:pPr>
            <a:r>
              <a:rPr lang="ko-KR" altLang="en-US" sz="6000" dirty="0">
                <a:solidFill>
                  <a:srgbClr val="000000"/>
                </a:solidFill>
              </a:rPr>
              <a:t>예측</a:t>
            </a:r>
            <a:endParaRPr lang="en-US" altLang="ko-KR" sz="6000" dirty="0">
              <a:solidFill>
                <a:srgbClr val="000000"/>
              </a:solidFill>
            </a:endParaRPr>
          </a:p>
          <a:p>
            <a:pPr>
              <a:lnSpc>
                <a:spcPct val="100000"/>
              </a:lnSpc>
            </a:pPr>
            <a:r>
              <a:rPr lang="ko-KR" altLang="en-US" sz="6000" dirty="0">
                <a:solidFill>
                  <a:srgbClr val="000000"/>
                </a:solidFill>
              </a:rPr>
              <a:t>유지보수</a:t>
            </a:r>
            <a:endParaRPr lang="en-US"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2268988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3200400"/>
            <a:ext cx="9992979" cy="3200400"/>
          </a:xfrm>
        </p:spPr>
        <p:txBody>
          <a:bodyPr>
            <a:normAutofit/>
          </a:bodyPr>
          <a:lstStyle/>
          <a:p>
            <a:r>
              <a:rPr lang="ko-KR" altLang="en-US" dirty="0">
                <a:solidFill>
                  <a:srgbClr val="000000"/>
                </a:solidFill>
                <a:latin typeface="IntelOne Display Light" panose="020B0403020203020204" pitchFamily="34" charset="0"/>
              </a:rPr>
              <a:t>단계별 실습</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41</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86993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1: </a:t>
            </a:r>
            <a:r>
              <a:rPr lang="ko-KR" altLang="en-US" sz="4800" dirty="0">
                <a:solidFill>
                  <a:srgbClr val="000000"/>
                </a:solidFill>
                <a:latin typeface="IntelOne Display Light" panose="020B0403020203020204" pitchFamily="34" charset="0"/>
              </a:rPr>
              <a:t>필요한 도구</a:t>
            </a:r>
            <a:r>
              <a:rPr lang="en-US" altLang="ko-KR" sz="4800" dirty="0">
                <a:solidFill>
                  <a:srgbClr val="000000"/>
                </a:solidFill>
                <a:latin typeface="IntelOne Display Light" panose="020B0403020203020204" pitchFamily="34" charset="0"/>
              </a:rPr>
              <a:t>(</a:t>
            </a:r>
            <a:r>
              <a:rPr lang="ko-KR" altLang="en-US" sz="4800" dirty="0">
                <a:solidFill>
                  <a:srgbClr val="000000"/>
                </a:solidFill>
                <a:latin typeface="IntelOne Display Light" panose="020B0403020203020204" pitchFamily="34" charset="0"/>
              </a:rPr>
              <a:t>라이브러리</a:t>
            </a:r>
            <a:r>
              <a:rPr lang="en-US" altLang="ko-KR"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패키지</a:t>
            </a:r>
            <a:r>
              <a:rPr lang="en-US" altLang="ko-KR"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모듈</a:t>
            </a:r>
            <a:r>
              <a:rPr lang="en-US" altLang="ko-KR" sz="4800" dirty="0">
                <a:solidFill>
                  <a:srgbClr val="000000"/>
                </a:solidFill>
                <a:latin typeface="IntelOne Display Light" panose="020B0403020203020204" pitchFamily="34" charset="0"/>
              </a:rPr>
              <a:t>)</a:t>
            </a:r>
            <a:r>
              <a:rPr lang="ko-KR" altLang="en-US" sz="4800" dirty="0">
                <a:solidFill>
                  <a:srgbClr val="000000"/>
                </a:solidFill>
                <a:latin typeface="IntelOne Display Light" panose="020B0403020203020204" pitchFamily="34" charset="0"/>
              </a:rPr>
              <a:t> 설치 및 불러오기</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2520856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필요한 도구</a:t>
            </a:r>
            <a:r>
              <a:rPr lang="en-US" altLang="ko-KR" dirty="0">
                <a:solidFill>
                  <a:srgbClr val="000000"/>
                </a:solidFill>
                <a:latin typeface="IntelOne Display Light" panose="020B0403020203020204" pitchFamily="34" charset="0"/>
              </a:rPr>
              <a:t>(</a:t>
            </a:r>
            <a:r>
              <a:rPr lang="ko-KR" altLang="en-US" dirty="0">
                <a:solidFill>
                  <a:srgbClr val="000000"/>
                </a:solidFill>
                <a:latin typeface="IntelOne Display Light" panose="020B0403020203020204" pitchFamily="34" charset="0"/>
              </a:rPr>
              <a:t>라이브러리</a:t>
            </a:r>
            <a:r>
              <a:rPr lang="en-US" altLang="ko-KR" dirty="0">
                <a:solidFill>
                  <a:srgbClr val="000000"/>
                </a:solidFill>
                <a:latin typeface="IntelOne Display Light" panose="020B0403020203020204" pitchFamily="34" charset="0"/>
              </a:rPr>
              <a:t>, </a:t>
            </a:r>
            <a:r>
              <a:rPr lang="ko-KR" altLang="en-US" dirty="0">
                <a:solidFill>
                  <a:srgbClr val="000000"/>
                </a:solidFill>
                <a:latin typeface="IntelOne Display Light" panose="020B0403020203020204" pitchFamily="34" charset="0"/>
              </a:rPr>
              <a:t>패키지</a:t>
            </a:r>
            <a:r>
              <a:rPr lang="en-US" altLang="ko-KR" dirty="0">
                <a:solidFill>
                  <a:srgbClr val="000000"/>
                </a:solidFill>
                <a:latin typeface="IntelOne Display Light" panose="020B0403020203020204" pitchFamily="34" charset="0"/>
              </a:rPr>
              <a:t>, </a:t>
            </a:r>
            <a:r>
              <a:rPr lang="ko-KR" altLang="en-US" dirty="0">
                <a:solidFill>
                  <a:srgbClr val="000000"/>
                </a:solidFill>
                <a:latin typeface="IntelOne Display Light" panose="020B0403020203020204" pitchFamily="34" charset="0"/>
              </a:rPr>
              <a:t>모듈</a:t>
            </a:r>
            <a:r>
              <a:rPr lang="en-US" altLang="ko-KR" dirty="0">
                <a:solidFill>
                  <a:srgbClr val="000000"/>
                </a:solidFill>
                <a:latin typeface="IntelOne Display Light" panose="020B0403020203020204" pitchFamily="34" charset="0"/>
              </a:rPr>
              <a:t>)</a:t>
            </a:r>
            <a:r>
              <a:rPr lang="ko-KR" altLang="en-US" dirty="0">
                <a:solidFill>
                  <a:srgbClr val="000000"/>
                </a:solidFill>
                <a:latin typeface="IntelOne Display Light" panose="020B0403020203020204" pitchFamily="34" charset="0"/>
              </a:rPr>
              <a:t> 설치 및 불러오기</a:t>
            </a:r>
            <a:endParaRPr lang="en-US" dirty="0">
              <a:solidFill>
                <a:srgbClr val="000000"/>
              </a:solidFill>
            </a:endParaRPr>
          </a:p>
        </p:txBody>
      </p:sp>
      <p:pic>
        <p:nvPicPr>
          <p:cNvPr id="2" name="그림 1">
            <a:extLst>
              <a:ext uri="{FF2B5EF4-FFF2-40B4-BE49-F238E27FC236}">
                <a16:creationId xmlns:a16="http://schemas.microsoft.com/office/drawing/2014/main" id="{D3D25232-2B37-4AE6-ABE6-2ABE1B8C2870}"/>
              </a:ext>
            </a:extLst>
          </p:cNvPr>
          <p:cNvPicPr>
            <a:picLocks noChangeAspect="1"/>
          </p:cNvPicPr>
          <p:nvPr/>
        </p:nvPicPr>
        <p:blipFill>
          <a:blip r:embed="rId4"/>
          <a:stretch>
            <a:fillRect/>
          </a:stretch>
        </p:blipFill>
        <p:spPr>
          <a:xfrm>
            <a:off x="3357790" y="1217270"/>
            <a:ext cx="5476420" cy="5077576"/>
          </a:xfrm>
          <a:prstGeom prst="rect">
            <a:avLst/>
          </a:prstGeom>
        </p:spPr>
      </p:pic>
    </p:spTree>
    <p:extLst>
      <p:ext uri="{BB962C8B-B14F-4D97-AF65-F5344CB8AC3E}">
        <p14:creationId xmlns:p14="http://schemas.microsoft.com/office/powerpoint/2010/main" val="323460288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2: </a:t>
            </a:r>
            <a:r>
              <a:rPr lang="ko-KR" altLang="en-US" sz="4800" dirty="0">
                <a:solidFill>
                  <a:srgbClr val="000000"/>
                </a:solidFill>
                <a:latin typeface="IntelOne Display Light" panose="020B0403020203020204" pitchFamily="34" charset="0"/>
              </a:rPr>
              <a:t>데이터 불러오기</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29121832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불러오기</a:t>
            </a:r>
            <a:endParaRPr lang="en-US" dirty="0">
              <a:solidFill>
                <a:srgbClr val="000000"/>
              </a:solidFill>
            </a:endParaRPr>
          </a:p>
        </p:txBody>
      </p:sp>
      <p:pic>
        <p:nvPicPr>
          <p:cNvPr id="3" name="그림 2">
            <a:extLst>
              <a:ext uri="{FF2B5EF4-FFF2-40B4-BE49-F238E27FC236}">
                <a16:creationId xmlns:a16="http://schemas.microsoft.com/office/drawing/2014/main" id="{5AD46943-9726-4958-9262-C4F8F1A711CD}"/>
              </a:ext>
            </a:extLst>
          </p:cNvPr>
          <p:cNvPicPr>
            <a:picLocks noChangeAspect="1"/>
          </p:cNvPicPr>
          <p:nvPr/>
        </p:nvPicPr>
        <p:blipFill>
          <a:blip r:embed="rId4"/>
          <a:stretch>
            <a:fillRect/>
          </a:stretch>
        </p:blipFill>
        <p:spPr>
          <a:xfrm>
            <a:off x="172800" y="1081144"/>
            <a:ext cx="11378565" cy="5291138"/>
          </a:xfrm>
          <a:prstGeom prst="rect">
            <a:avLst/>
          </a:prstGeom>
        </p:spPr>
      </p:pic>
    </p:spTree>
    <p:extLst>
      <p:ext uri="{BB962C8B-B14F-4D97-AF65-F5344CB8AC3E}">
        <p14:creationId xmlns:p14="http://schemas.microsoft.com/office/powerpoint/2010/main" val="14061197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3: </a:t>
            </a:r>
            <a:r>
              <a:rPr lang="ko-KR" altLang="en-US" sz="4800" dirty="0">
                <a:solidFill>
                  <a:srgbClr val="000000"/>
                </a:solidFill>
                <a:latin typeface="IntelOne Display Light" panose="020B0403020203020204" pitchFamily="34" charset="0"/>
              </a:rPr>
              <a:t>데이터 탐색 및 시각화</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27041257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탐색</a:t>
            </a:r>
            <a:endParaRPr lang="en-US" dirty="0">
              <a:solidFill>
                <a:srgbClr val="000000"/>
              </a:solidFill>
            </a:endParaRPr>
          </a:p>
        </p:txBody>
      </p:sp>
      <p:pic>
        <p:nvPicPr>
          <p:cNvPr id="2" name="그림 1">
            <a:extLst>
              <a:ext uri="{FF2B5EF4-FFF2-40B4-BE49-F238E27FC236}">
                <a16:creationId xmlns:a16="http://schemas.microsoft.com/office/drawing/2014/main" id="{7C761783-3D9D-4949-866E-E133A6D4CAC1}"/>
              </a:ext>
            </a:extLst>
          </p:cNvPr>
          <p:cNvPicPr>
            <a:picLocks noChangeAspect="1"/>
          </p:cNvPicPr>
          <p:nvPr/>
        </p:nvPicPr>
        <p:blipFill>
          <a:blip r:embed="rId4"/>
          <a:stretch>
            <a:fillRect/>
          </a:stretch>
        </p:blipFill>
        <p:spPr>
          <a:xfrm>
            <a:off x="383104" y="1199928"/>
            <a:ext cx="10277475" cy="5153025"/>
          </a:xfrm>
          <a:prstGeom prst="rect">
            <a:avLst/>
          </a:prstGeom>
        </p:spPr>
      </p:pic>
    </p:spTree>
    <p:extLst>
      <p:ext uri="{BB962C8B-B14F-4D97-AF65-F5344CB8AC3E}">
        <p14:creationId xmlns:p14="http://schemas.microsoft.com/office/powerpoint/2010/main" val="6154029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2" name="그림 1">
            <a:extLst>
              <a:ext uri="{FF2B5EF4-FFF2-40B4-BE49-F238E27FC236}">
                <a16:creationId xmlns:a16="http://schemas.microsoft.com/office/drawing/2014/main" id="{5385A14B-A6E6-496D-93FA-FDA13B413461}"/>
              </a:ext>
            </a:extLst>
          </p:cNvPr>
          <p:cNvPicPr>
            <a:picLocks noChangeAspect="1"/>
          </p:cNvPicPr>
          <p:nvPr/>
        </p:nvPicPr>
        <p:blipFill>
          <a:blip r:embed="rId4"/>
          <a:stretch>
            <a:fillRect/>
          </a:stretch>
        </p:blipFill>
        <p:spPr>
          <a:xfrm>
            <a:off x="2028742" y="1142427"/>
            <a:ext cx="8134517" cy="5147310"/>
          </a:xfrm>
          <a:prstGeom prst="rect">
            <a:avLst/>
          </a:prstGeom>
        </p:spPr>
      </p:pic>
    </p:spTree>
    <p:extLst>
      <p:ext uri="{BB962C8B-B14F-4D97-AF65-F5344CB8AC3E}">
        <p14:creationId xmlns:p14="http://schemas.microsoft.com/office/powerpoint/2010/main" val="72301895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4" name="그림 3">
            <a:extLst>
              <a:ext uri="{FF2B5EF4-FFF2-40B4-BE49-F238E27FC236}">
                <a16:creationId xmlns:a16="http://schemas.microsoft.com/office/drawing/2014/main" id="{28F33E70-02F9-4A4B-B0ED-2570EE178B99}"/>
              </a:ext>
            </a:extLst>
          </p:cNvPr>
          <p:cNvPicPr>
            <a:picLocks noChangeAspect="1"/>
          </p:cNvPicPr>
          <p:nvPr/>
        </p:nvPicPr>
        <p:blipFill>
          <a:blip r:embed="rId4"/>
          <a:stretch>
            <a:fillRect/>
          </a:stretch>
        </p:blipFill>
        <p:spPr>
          <a:xfrm>
            <a:off x="1224368" y="1121412"/>
            <a:ext cx="9743262" cy="5168069"/>
          </a:xfrm>
          <a:prstGeom prst="rect">
            <a:avLst/>
          </a:prstGeom>
        </p:spPr>
      </p:pic>
    </p:spTree>
    <p:extLst>
      <p:ext uri="{BB962C8B-B14F-4D97-AF65-F5344CB8AC3E}">
        <p14:creationId xmlns:p14="http://schemas.microsoft.com/office/powerpoint/2010/main" val="27334758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100000"/>
              </a:lnSpc>
            </a:pPr>
            <a:r>
              <a:rPr lang="ko-KR" altLang="en-US" sz="6000" dirty="0">
                <a:solidFill>
                  <a:srgbClr val="000000"/>
                </a:solidFill>
              </a:rPr>
              <a:t>회귀</a:t>
            </a:r>
            <a:r>
              <a:rPr lang="en-US" altLang="ko-KR" sz="6000" dirty="0">
                <a:solidFill>
                  <a:srgbClr val="000000"/>
                </a:solidFill>
              </a:rPr>
              <a:t>(Regression)</a:t>
            </a: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38395258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3" name="그림 2">
            <a:extLst>
              <a:ext uri="{FF2B5EF4-FFF2-40B4-BE49-F238E27FC236}">
                <a16:creationId xmlns:a16="http://schemas.microsoft.com/office/drawing/2014/main" id="{06FC744D-5B78-496A-A1FF-556B256EAFE0}"/>
              </a:ext>
            </a:extLst>
          </p:cNvPr>
          <p:cNvPicPr>
            <a:picLocks noChangeAspect="1"/>
          </p:cNvPicPr>
          <p:nvPr/>
        </p:nvPicPr>
        <p:blipFill>
          <a:blip r:embed="rId4"/>
          <a:stretch>
            <a:fillRect/>
          </a:stretch>
        </p:blipFill>
        <p:spPr>
          <a:xfrm>
            <a:off x="3284687" y="542925"/>
            <a:ext cx="6600825" cy="5772150"/>
          </a:xfrm>
          <a:prstGeom prst="rect">
            <a:avLst/>
          </a:prstGeom>
        </p:spPr>
      </p:pic>
    </p:spTree>
    <p:extLst>
      <p:ext uri="{BB962C8B-B14F-4D97-AF65-F5344CB8AC3E}">
        <p14:creationId xmlns:p14="http://schemas.microsoft.com/office/powerpoint/2010/main" val="311079710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5: </a:t>
            </a:r>
            <a:r>
              <a:rPr lang="ko-KR" altLang="en-US" sz="4800" dirty="0">
                <a:solidFill>
                  <a:srgbClr val="000000"/>
                </a:solidFill>
                <a:latin typeface="IntelOne Display Light" panose="020B0403020203020204" pitchFamily="34" charset="0"/>
              </a:rPr>
              <a:t>데이터 준비</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26292198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3" name="그림 2">
            <a:extLst>
              <a:ext uri="{FF2B5EF4-FFF2-40B4-BE49-F238E27FC236}">
                <a16:creationId xmlns:a16="http://schemas.microsoft.com/office/drawing/2014/main" id="{815E90A5-441B-4816-9F10-6AB79BD5DBD7}"/>
              </a:ext>
            </a:extLst>
          </p:cNvPr>
          <p:cNvPicPr>
            <a:picLocks noChangeAspect="1"/>
          </p:cNvPicPr>
          <p:nvPr/>
        </p:nvPicPr>
        <p:blipFill>
          <a:blip r:embed="rId4"/>
          <a:stretch>
            <a:fillRect/>
          </a:stretch>
        </p:blipFill>
        <p:spPr>
          <a:xfrm>
            <a:off x="2843179" y="765601"/>
            <a:ext cx="8759745" cy="5416946"/>
          </a:xfrm>
          <a:prstGeom prst="rect">
            <a:avLst/>
          </a:prstGeom>
        </p:spPr>
      </p:pic>
    </p:spTree>
    <p:extLst>
      <p:ext uri="{BB962C8B-B14F-4D97-AF65-F5344CB8AC3E}">
        <p14:creationId xmlns:p14="http://schemas.microsoft.com/office/powerpoint/2010/main" val="6830621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6: </a:t>
            </a:r>
            <a:r>
              <a:rPr lang="en-US" altLang="ko-KR" sz="4800" dirty="0">
                <a:solidFill>
                  <a:srgbClr val="000000"/>
                </a:solidFill>
                <a:latin typeface="IntelOne Display Light" panose="020B0403020203020204" pitchFamily="34" charset="0"/>
              </a:rPr>
              <a:t>Helper </a:t>
            </a:r>
            <a:r>
              <a:rPr lang="ko-KR" altLang="en-US" sz="4800" dirty="0">
                <a:solidFill>
                  <a:srgbClr val="000000"/>
                </a:solidFill>
                <a:latin typeface="IntelOne Display Light" panose="020B0403020203020204" pitchFamily="34" charset="0"/>
              </a:rPr>
              <a:t>함수 작성</a:t>
            </a:r>
            <a:endParaRPr lang="en-US" sz="4800" dirty="0">
              <a:solidFill>
                <a:srgbClr val="000000"/>
              </a:solidFill>
              <a:latin typeface="IntelOne Display Light" panose="020B0403020203020204" pitchFamily="34" charset="0"/>
            </a:endParaRPr>
          </a:p>
        </p:txBody>
      </p:sp>
      <p:sp>
        <p:nvSpPr>
          <p:cNvPr id="8" name="Title 1">
            <a:extLst>
              <a:ext uri="{FF2B5EF4-FFF2-40B4-BE49-F238E27FC236}">
                <a16:creationId xmlns:a16="http://schemas.microsoft.com/office/drawing/2014/main" id="{88502207-1923-4880-8E9B-83C748CF70E9}"/>
              </a:ext>
            </a:extLst>
          </p:cNvPr>
          <p:cNvSpPr txBox="1">
            <a:spLocks/>
          </p:cNvSpPr>
          <p:nvPr/>
        </p:nvSpPr>
        <p:spPr>
          <a:xfrm>
            <a:off x="263512" y="2263909"/>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1461968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en-US" altLang="ko-KR" dirty="0">
                <a:solidFill>
                  <a:srgbClr val="000000"/>
                </a:solidFill>
                <a:latin typeface="IntelOne Display Light" panose="020B0403020203020204" pitchFamily="34" charset="0"/>
              </a:rPr>
              <a:t>Helper </a:t>
            </a:r>
            <a:br>
              <a:rPr lang="en-US" altLang="ko-KR" dirty="0">
                <a:solidFill>
                  <a:srgbClr val="000000"/>
                </a:solidFill>
                <a:latin typeface="IntelOne Display Light" panose="020B0403020203020204" pitchFamily="34" charset="0"/>
              </a:rPr>
            </a:br>
            <a:r>
              <a:rPr lang="ko-KR" altLang="en-US" dirty="0">
                <a:solidFill>
                  <a:srgbClr val="000000"/>
                </a:solidFill>
                <a:latin typeface="IntelOne Display Light" panose="020B0403020203020204" pitchFamily="34" charset="0"/>
              </a:rPr>
              <a:t>함수 작성</a:t>
            </a:r>
            <a:endParaRPr lang="en-US" altLang="ko-KR" dirty="0">
              <a:solidFill>
                <a:srgbClr val="000000"/>
              </a:solidFill>
              <a:latin typeface="IntelOne Display Light" panose="020B0403020203020204" pitchFamily="34" charset="0"/>
            </a:endParaRPr>
          </a:p>
        </p:txBody>
      </p:sp>
      <p:pic>
        <p:nvPicPr>
          <p:cNvPr id="2" name="그림 1">
            <a:extLst>
              <a:ext uri="{FF2B5EF4-FFF2-40B4-BE49-F238E27FC236}">
                <a16:creationId xmlns:a16="http://schemas.microsoft.com/office/drawing/2014/main" id="{F916FE4A-B284-4697-A02C-4E3EBFCF7983}"/>
              </a:ext>
            </a:extLst>
          </p:cNvPr>
          <p:cNvPicPr>
            <a:picLocks noChangeAspect="1"/>
          </p:cNvPicPr>
          <p:nvPr/>
        </p:nvPicPr>
        <p:blipFill>
          <a:blip r:embed="rId4"/>
          <a:stretch>
            <a:fillRect/>
          </a:stretch>
        </p:blipFill>
        <p:spPr>
          <a:xfrm>
            <a:off x="2251094" y="96329"/>
            <a:ext cx="9433544" cy="6208142"/>
          </a:xfrm>
          <a:prstGeom prst="rect">
            <a:avLst/>
          </a:prstGeom>
        </p:spPr>
      </p:pic>
    </p:spTree>
    <p:extLst>
      <p:ext uri="{BB962C8B-B14F-4D97-AF65-F5344CB8AC3E}">
        <p14:creationId xmlns:p14="http://schemas.microsoft.com/office/powerpoint/2010/main" val="971676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en-US" altLang="ko-KR" dirty="0">
                <a:solidFill>
                  <a:srgbClr val="000000"/>
                </a:solidFill>
                <a:latin typeface="IntelOne Display Light" panose="020B0403020203020204" pitchFamily="34" charset="0"/>
              </a:rPr>
              <a:t>Helper </a:t>
            </a:r>
            <a:br>
              <a:rPr lang="en-US" altLang="ko-KR" dirty="0">
                <a:solidFill>
                  <a:srgbClr val="000000"/>
                </a:solidFill>
                <a:latin typeface="IntelOne Display Light" panose="020B0403020203020204" pitchFamily="34" charset="0"/>
              </a:rPr>
            </a:br>
            <a:r>
              <a:rPr lang="ko-KR" altLang="en-US" dirty="0">
                <a:solidFill>
                  <a:srgbClr val="000000"/>
                </a:solidFill>
                <a:latin typeface="IntelOne Display Light" panose="020B0403020203020204" pitchFamily="34" charset="0"/>
              </a:rPr>
              <a:t>함수 작성</a:t>
            </a:r>
            <a:endParaRPr lang="en-US" altLang="ko-KR" dirty="0">
              <a:solidFill>
                <a:srgbClr val="000000"/>
              </a:solidFill>
              <a:latin typeface="IntelOne Display Light" panose="020B0403020203020204" pitchFamily="34" charset="0"/>
            </a:endParaRPr>
          </a:p>
        </p:txBody>
      </p:sp>
      <p:pic>
        <p:nvPicPr>
          <p:cNvPr id="3" name="그림 2">
            <a:extLst>
              <a:ext uri="{FF2B5EF4-FFF2-40B4-BE49-F238E27FC236}">
                <a16:creationId xmlns:a16="http://schemas.microsoft.com/office/drawing/2014/main" id="{9E8AE97C-E0A2-49A5-BFDD-A3B7D82F8894}"/>
              </a:ext>
            </a:extLst>
          </p:cNvPr>
          <p:cNvPicPr>
            <a:picLocks noChangeAspect="1"/>
          </p:cNvPicPr>
          <p:nvPr/>
        </p:nvPicPr>
        <p:blipFill>
          <a:blip r:embed="rId4"/>
          <a:stretch>
            <a:fillRect/>
          </a:stretch>
        </p:blipFill>
        <p:spPr>
          <a:xfrm>
            <a:off x="2149875" y="604143"/>
            <a:ext cx="9487132" cy="5694503"/>
          </a:xfrm>
          <a:prstGeom prst="rect">
            <a:avLst/>
          </a:prstGeom>
        </p:spPr>
      </p:pic>
    </p:spTree>
    <p:extLst>
      <p:ext uri="{BB962C8B-B14F-4D97-AF65-F5344CB8AC3E}">
        <p14:creationId xmlns:p14="http://schemas.microsoft.com/office/powerpoint/2010/main" val="271583165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a:t>
            </a:r>
            <a:r>
              <a:rPr lang="en-US" altLang="ko-KR" sz="4800" dirty="0">
                <a:solidFill>
                  <a:srgbClr val="000000"/>
                </a:solidFill>
                <a:latin typeface="IntelOne Display Light" panose="020B0403020203020204" pitchFamily="34" charset="0"/>
              </a:rPr>
              <a:t>7</a:t>
            </a:r>
            <a:r>
              <a:rPr lang="en-US"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모델 선정</a:t>
            </a:r>
            <a:r>
              <a:rPr lang="en-US" altLang="ko-KR"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훈련</a:t>
            </a:r>
            <a:r>
              <a:rPr lang="en-US" altLang="ko-KR"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평가</a:t>
            </a:r>
            <a:endParaRPr lang="en-US" sz="4800" dirty="0">
              <a:solidFill>
                <a:srgbClr val="000000"/>
              </a:solidFill>
              <a:latin typeface="IntelOne Display Light" panose="020B0403020203020204" pitchFamily="34" charset="0"/>
            </a:endParaRPr>
          </a:p>
        </p:txBody>
      </p:sp>
      <p:sp>
        <p:nvSpPr>
          <p:cNvPr id="8" name="Title 1">
            <a:extLst>
              <a:ext uri="{FF2B5EF4-FFF2-40B4-BE49-F238E27FC236}">
                <a16:creationId xmlns:a16="http://schemas.microsoft.com/office/drawing/2014/main" id="{88502207-1923-4880-8E9B-83C748CF70E9}"/>
              </a:ext>
            </a:extLst>
          </p:cNvPr>
          <p:cNvSpPr txBox="1">
            <a:spLocks/>
          </p:cNvSpPr>
          <p:nvPr/>
        </p:nvSpPr>
        <p:spPr>
          <a:xfrm>
            <a:off x="263512" y="2263909"/>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7489908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선형 회귀 모델 선택</a:t>
            </a:r>
            <a:r>
              <a:rPr lang="en-US" altLang="ko-KR" dirty="0">
                <a:solidFill>
                  <a:srgbClr val="000000"/>
                </a:solidFill>
                <a:latin typeface="IntelOne Display Light" panose="020B0403020203020204" pitchFamily="34" charset="0"/>
              </a:rPr>
              <a:t>, </a:t>
            </a:r>
            <a:r>
              <a:rPr lang="ko-KR" altLang="en-US" dirty="0">
                <a:solidFill>
                  <a:srgbClr val="000000"/>
                </a:solidFill>
                <a:latin typeface="IntelOne Display Light" panose="020B0403020203020204" pitchFamily="34" charset="0"/>
              </a:rPr>
              <a:t>훈련</a:t>
            </a:r>
            <a:r>
              <a:rPr lang="en-US" altLang="ko-KR" dirty="0">
                <a:solidFill>
                  <a:srgbClr val="000000"/>
                </a:solidFill>
                <a:latin typeface="IntelOne Display Light" panose="020B0403020203020204" pitchFamily="34" charset="0"/>
              </a:rPr>
              <a:t>, </a:t>
            </a:r>
            <a:r>
              <a:rPr lang="ko-KR" altLang="en-US" dirty="0">
                <a:solidFill>
                  <a:srgbClr val="000000"/>
                </a:solidFill>
                <a:latin typeface="IntelOne Display Light" panose="020B0403020203020204" pitchFamily="34" charset="0"/>
              </a:rPr>
              <a:t>평가</a:t>
            </a:r>
            <a:endParaRPr lang="en-US" dirty="0">
              <a:solidFill>
                <a:srgbClr val="000000"/>
              </a:solidFill>
            </a:endParaRPr>
          </a:p>
        </p:txBody>
      </p:sp>
      <p:pic>
        <p:nvPicPr>
          <p:cNvPr id="3" name="그림 2">
            <a:extLst>
              <a:ext uri="{FF2B5EF4-FFF2-40B4-BE49-F238E27FC236}">
                <a16:creationId xmlns:a16="http://schemas.microsoft.com/office/drawing/2014/main" id="{AC3C42A6-7E28-43D8-A59D-80D5F1E5E24D}"/>
              </a:ext>
            </a:extLst>
          </p:cNvPr>
          <p:cNvPicPr>
            <a:picLocks noChangeAspect="1"/>
          </p:cNvPicPr>
          <p:nvPr/>
        </p:nvPicPr>
        <p:blipFill>
          <a:blip r:embed="rId4"/>
          <a:stretch>
            <a:fillRect/>
          </a:stretch>
        </p:blipFill>
        <p:spPr>
          <a:xfrm>
            <a:off x="2400300" y="1125500"/>
            <a:ext cx="7391400" cy="5124450"/>
          </a:xfrm>
          <a:prstGeom prst="rect">
            <a:avLst/>
          </a:prstGeom>
        </p:spPr>
      </p:pic>
    </p:spTree>
    <p:extLst>
      <p:ext uri="{BB962C8B-B14F-4D97-AF65-F5344CB8AC3E}">
        <p14:creationId xmlns:p14="http://schemas.microsoft.com/office/powerpoint/2010/main" val="369613418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8: </a:t>
            </a:r>
            <a:r>
              <a:rPr lang="ko-KR" altLang="en-US" sz="4800" dirty="0">
                <a:solidFill>
                  <a:srgbClr val="000000"/>
                </a:solidFill>
                <a:latin typeface="IntelOne Display Light" panose="020B0403020203020204" pitchFamily="34" charset="0"/>
              </a:rPr>
              <a:t>결과 분석</a:t>
            </a:r>
            <a:endParaRPr lang="en-US" sz="4800" dirty="0">
              <a:solidFill>
                <a:srgbClr val="000000"/>
              </a:solidFill>
              <a:latin typeface="IntelOne Display Light" panose="020B0403020203020204" pitchFamily="34" charset="0"/>
            </a:endParaRPr>
          </a:p>
        </p:txBody>
      </p:sp>
      <p:sp>
        <p:nvSpPr>
          <p:cNvPr id="8" name="Title 1">
            <a:extLst>
              <a:ext uri="{FF2B5EF4-FFF2-40B4-BE49-F238E27FC236}">
                <a16:creationId xmlns:a16="http://schemas.microsoft.com/office/drawing/2014/main" id="{88502207-1923-4880-8E9B-83C748CF70E9}"/>
              </a:ext>
            </a:extLst>
          </p:cNvPr>
          <p:cNvSpPr txBox="1">
            <a:spLocks/>
          </p:cNvSpPr>
          <p:nvPr/>
        </p:nvSpPr>
        <p:spPr>
          <a:xfrm>
            <a:off x="263512" y="2263909"/>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18607498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결과 분석</a:t>
            </a:r>
            <a:endParaRPr lang="en-US" dirty="0">
              <a:solidFill>
                <a:srgbClr val="000000"/>
              </a:solidFill>
            </a:endParaRPr>
          </a:p>
        </p:txBody>
      </p:sp>
      <p:pic>
        <p:nvPicPr>
          <p:cNvPr id="2" name="그림 1">
            <a:extLst>
              <a:ext uri="{FF2B5EF4-FFF2-40B4-BE49-F238E27FC236}">
                <a16:creationId xmlns:a16="http://schemas.microsoft.com/office/drawing/2014/main" id="{71633F57-E02C-422F-8884-951E3D754543}"/>
              </a:ext>
            </a:extLst>
          </p:cNvPr>
          <p:cNvPicPr>
            <a:picLocks noChangeAspect="1"/>
          </p:cNvPicPr>
          <p:nvPr/>
        </p:nvPicPr>
        <p:blipFill>
          <a:blip r:embed="rId4"/>
          <a:stretch>
            <a:fillRect/>
          </a:stretch>
        </p:blipFill>
        <p:spPr>
          <a:xfrm>
            <a:off x="2567067" y="82379"/>
            <a:ext cx="7057867" cy="6225401"/>
          </a:xfrm>
          <a:prstGeom prst="rect">
            <a:avLst/>
          </a:prstGeom>
        </p:spPr>
      </p:pic>
    </p:spTree>
    <p:extLst>
      <p:ext uri="{BB962C8B-B14F-4D97-AF65-F5344CB8AC3E}">
        <p14:creationId xmlns:p14="http://schemas.microsoft.com/office/powerpoint/2010/main" val="1453753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197856" cy="1199822"/>
          </a:xfrm>
        </p:spPr>
        <p:txBody>
          <a:bodyPr/>
          <a:lstStyle/>
          <a:p>
            <a:r>
              <a:rPr lang="en-US" altLang="ko-KR" dirty="0" err="1">
                <a:solidFill>
                  <a:srgbClr val="000000"/>
                </a:solidFill>
              </a:rPr>
              <a:t>Scikit</a:t>
            </a:r>
            <a:r>
              <a:rPr lang="en-US" altLang="ko-KR" dirty="0">
                <a:solidFill>
                  <a:srgbClr val="000000"/>
                </a:solidFill>
              </a:rPr>
              <a:t>-Learn </a:t>
            </a:r>
            <a:r>
              <a:rPr lang="ko-KR" altLang="en-US" dirty="0">
                <a:solidFill>
                  <a:srgbClr val="000000"/>
                </a:solidFill>
              </a:rPr>
              <a:t>호환 회귀 알고리즘</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graphicFrame>
        <p:nvGraphicFramePr>
          <p:cNvPr id="3" name="표 2">
            <a:extLst>
              <a:ext uri="{FF2B5EF4-FFF2-40B4-BE49-F238E27FC236}">
                <a16:creationId xmlns:a16="http://schemas.microsoft.com/office/drawing/2014/main" id="{B95D6C7F-2C36-4083-8028-6A5012BB94B6}"/>
              </a:ext>
            </a:extLst>
          </p:cNvPr>
          <p:cNvGraphicFramePr>
            <a:graphicFrameLocks noGrp="1"/>
          </p:cNvGraphicFramePr>
          <p:nvPr>
            <p:extLst>
              <p:ext uri="{D42A27DB-BD31-4B8C-83A1-F6EECF244321}">
                <p14:modId xmlns:p14="http://schemas.microsoft.com/office/powerpoint/2010/main" val="1772808561"/>
              </p:ext>
            </p:extLst>
          </p:nvPr>
        </p:nvGraphicFramePr>
        <p:xfrm>
          <a:off x="381000" y="1120113"/>
          <a:ext cx="10941426" cy="4968240"/>
        </p:xfrm>
        <a:graphic>
          <a:graphicData uri="http://schemas.openxmlformats.org/drawingml/2006/table">
            <a:tbl>
              <a:tblPr firstRow="1" bandRow="1">
                <a:tableStyleId>{5C22544A-7EE6-4342-B048-85BDC9FD1C3A}</a:tableStyleId>
              </a:tblPr>
              <a:tblGrid>
                <a:gridCol w="2388792">
                  <a:extLst>
                    <a:ext uri="{9D8B030D-6E8A-4147-A177-3AD203B41FA5}">
                      <a16:colId xmlns:a16="http://schemas.microsoft.com/office/drawing/2014/main" val="4252570580"/>
                    </a:ext>
                  </a:extLst>
                </a:gridCol>
                <a:gridCol w="2388792">
                  <a:extLst>
                    <a:ext uri="{9D8B030D-6E8A-4147-A177-3AD203B41FA5}">
                      <a16:colId xmlns:a16="http://schemas.microsoft.com/office/drawing/2014/main" val="3794657742"/>
                    </a:ext>
                  </a:extLst>
                </a:gridCol>
                <a:gridCol w="6163842">
                  <a:extLst>
                    <a:ext uri="{9D8B030D-6E8A-4147-A177-3AD203B41FA5}">
                      <a16:colId xmlns:a16="http://schemas.microsoft.com/office/drawing/2014/main" val="2238125550"/>
                    </a:ext>
                  </a:extLst>
                </a:gridCol>
              </a:tblGrid>
              <a:tr h="320999">
                <a:tc gridSpan="2">
                  <a:txBody>
                    <a:bodyPr/>
                    <a:lstStyle/>
                    <a:p>
                      <a:pPr algn="ctr" latinLnBrk="1"/>
                      <a:r>
                        <a:rPr lang="ko-KR" altLang="en-US" dirty="0">
                          <a:latin typeface="IntelOne Display Light (제목)"/>
                          <a:ea typeface="맑은 고딕" panose="020B0503020000020004" pitchFamily="50" charset="-127"/>
                        </a:rPr>
                        <a:t>알고리즘</a:t>
                      </a:r>
                    </a:p>
                  </a:txBody>
                  <a:tcPr/>
                </a:tc>
                <a:tc hMerge="1">
                  <a:txBody>
                    <a:bodyPr/>
                    <a:lstStyle/>
                    <a:p>
                      <a:pPr latinLnBrk="1"/>
                      <a:endParaRPr lang="ko-KR" altLang="en-US"/>
                    </a:p>
                  </a:txBody>
                  <a:tcPr/>
                </a:tc>
                <a:tc>
                  <a:txBody>
                    <a:bodyPr/>
                    <a:lstStyle/>
                    <a:p>
                      <a:pPr algn="ctr" latinLnBrk="1"/>
                      <a:r>
                        <a:rPr lang="en-US" altLang="ko-KR" dirty="0">
                          <a:latin typeface="IntelOne Display Light (제목)"/>
                          <a:ea typeface="맑은 고딕" panose="020B0503020000020004" pitchFamily="50" charset="-127"/>
                        </a:rPr>
                        <a:t>Scikit-Learn</a:t>
                      </a:r>
                      <a:endParaRPr lang="ko-KR" altLang="en-US" dirty="0">
                        <a:latin typeface="IntelOne Display Light (제목)"/>
                        <a:ea typeface="맑은 고딕" panose="020B0503020000020004" pitchFamily="50" charset="-127"/>
                      </a:endParaRPr>
                    </a:p>
                  </a:txBody>
                  <a:tcPr/>
                </a:tc>
                <a:extLst>
                  <a:ext uri="{0D108BD9-81ED-4DB2-BD59-A6C34878D82A}">
                    <a16:rowId xmlns:a16="http://schemas.microsoft.com/office/drawing/2014/main" val="2252306759"/>
                  </a:ext>
                </a:extLst>
              </a:tr>
              <a:tr h="294249">
                <a:tc rowSpan="4">
                  <a:txBody>
                    <a:bodyPr/>
                    <a:lstStyle/>
                    <a:p>
                      <a:pPr algn="ctr" latinLnBrk="1"/>
                      <a:r>
                        <a:rPr lang="ko-KR" altLang="en-US" sz="1600" dirty="0">
                          <a:solidFill>
                            <a:srgbClr val="000000"/>
                          </a:solidFill>
                          <a:latin typeface="IntelOne Display Light (제목)"/>
                          <a:ea typeface="맑은 고딕" panose="020B0503020000020004" pitchFamily="50" charset="-127"/>
                        </a:rPr>
                        <a:t>선형회귀</a:t>
                      </a:r>
                    </a:p>
                  </a:txBody>
                  <a:tcPr anchor="ctr"/>
                </a:tc>
                <a:tc>
                  <a:txBody>
                    <a:bodyPr/>
                    <a:lstStyle/>
                    <a:p>
                      <a:pPr algn="ctr" latinLnBrk="1"/>
                      <a:r>
                        <a:rPr lang="ko-KR" altLang="en-US" sz="1600" dirty="0">
                          <a:solidFill>
                            <a:srgbClr val="000000"/>
                          </a:solidFill>
                          <a:latin typeface="IntelOne Display Light (제목)"/>
                          <a:ea typeface="맑은 고딕" panose="020B0503020000020004" pitchFamily="50" charset="-127"/>
                        </a:rPr>
                        <a:t>선형</a:t>
                      </a:r>
                    </a:p>
                  </a:txBody>
                  <a:tcPr anchor="ct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sklearn.Linear_model</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LinearRegression</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445362693"/>
                  </a:ext>
                </a:extLst>
              </a:tr>
              <a:tr h="294249">
                <a:tc vMerge="1">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600" kern="1200" dirty="0">
                        <a:solidFill>
                          <a:srgbClr val="000000"/>
                        </a:solidFill>
                        <a:latin typeface="IntelOne Display Light (제목)"/>
                        <a:ea typeface="맑은 고딕" panose="020B0503020000020004" pitchFamily="50" charset="-127"/>
                        <a:cs typeface="+mn-cs"/>
                      </a:endParaRPr>
                    </a:p>
                  </a:txBody>
                  <a:tcPr anchor="ctr"/>
                </a:tc>
                <a:tc>
                  <a:txBody>
                    <a:bodyPr/>
                    <a:lstStyle/>
                    <a:p>
                      <a:pPr marL="0" marR="0" lvl="0" indent="0" algn="ctr" defTabSz="914400" rtl="0" eaLnBrk="1" fontAlgn="auto" latinLnBrk="1" hangingPunct="1">
                        <a:lnSpc>
                          <a:spcPct val="100000"/>
                        </a:lnSpc>
                        <a:spcBef>
                          <a:spcPts val="0"/>
                        </a:spcBef>
                        <a:spcAft>
                          <a:spcPts val="0"/>
                        </a:spcAft>
                        <a:buClrTx/>
                        <a:buSzTx/>
                        <a:buFontTx/>
                        <a:buNone/>
                        <a:tabLst/>
                        <a:defRPr/>
                      </a:pPr>
                      <a:r>
                        <a:rPr lang="ko-KR" altLang="en-US" sz="1600" kern="1200" dirty="0">
                          <a:solidFill>
                            <a:srgbClr val="000000"/>
                          </a:solidFill>
                          <a:latin typeface="IntelOne Display Light (제목)"/>
                          <a:ea typeface="맑은 고딕" panose="020B0503020000020004" pitchFamily="50" charset="-127"/>
                          <a:cs typeface="+mn-cs"/>
                        </a:rPr>
                        <a:t>다항</a:t>
                      </a:r>
                      <a:endParaRPr lang="en-US" altLang="ko-KR" sz="1600" kern="1200" dirty="0">
                        <a:solidFill>
                          <a:srgbClr val="000000"/>
                        </a:solidFill>
                        <a:latin typeface="IntelOne Display Light (제목)"/>
                        <a:ea typeface="맑은 고딕" panose="020B0503020000020004" pitchFamily="50" charset="-127"/>
                        <a:cs typeface="+mn-cs"/>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sklearn.Linear_model</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LinearRegression</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790412154"/>
                  </a:ext>
                </a:extLst>
              </a:tr>
              <a:tr h="294249">
                <a:tc vMerge="1">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algn="ctr" latinLnBrk="1"/>
                      <a:r>
                        <a:rPr lang="ko-KR" altLang="en-US" sz="1600" dirty="0" err="1">
                          <a:solidFill>
                            <a:srgbClr val="000000"/>
                          </a:solidFill>
                          <a:latin typeface="IntelOne Display Light (제목)"/>
                          <a:ea typeface="맑은 고딕" panose="020B0503020000020004" pitchFamily="50" charset="-127"/>
                        </a:rPr>
                        <a:t>릿지</a:t>
                      </a:r>
                      <a:r>
                        <a:rPr lang="ko-KR" altLang="en-US" sz="1600" dirty="0">
                          <a:solidFill>
                            <a:srgbClr val="000000"/>
                          </a:solidFill>
                          <a:latin typeface="IntelOne Display Light (제목)"/>
                          <a:ea typeface="맑은 고딕" panose="020B0503020000020004" pitchFamily="50" charset="-127"/>
                        </a:rPr>
                        <a:t> </a:t>
                      </a: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sklearn.Linear_model</a:t>
                      </a:r>
                      <a:r>
                        <a:rPr lang="en-US" altLang="ko-KR" sz="1500" dirty="0">
                          <a:solidFill>
                            <a:srgbClr val="000000"/>
                          </a:solidFill>
                          <a:latin typeface="Consolas" panose="020B0609020204030204" pitchFamily="49" charset="0"/>
                          <a:ea typeface="맑은 고딕" panose="020B0503020000020004" pitchFamily="50" charset="-127"/>
                        </a:rPr>
                        <a:t> import Ridge</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1516626191"/>
                  </a:ext>
                </a:extLst>
              </a:tr>
              <a:tr h="294249">
                <a:tc vMerge="1">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algn="ctr" latinLnBrk="1"/>
                      <a:r>
                        <a:rPr lang="ko-KR" altLang="en-US" sz="1600" dirty="0" err="1">
                          <a:solidFill>
                            <a:srgbClr val="000000"/>
                          </a:solidFill>
                          <a:latin typeface="IntelOne Display Light (제목)"/>
                          <a:ea typeface="맑은 고딕" panose="020B0503020000020004" pitchFamily="50" charset="-127"/>
                        </a:rPr>
                        <a:t>라쏘</a:t>
                      </a:r>
                      <a:r>
                        <a:rPr lang="ko-KR" altLang="en-US" sz="1600" dirty="0">
                          <a:solidFill>
                            <a:srgbClr val="000000"/>
                          </a:solidFill>
                          <a:latin typeface="IntelOne Display Light (제목)"/>
                          <a:ea typeface="맑은 고딕" panose="020B0503020000020004" pitchFamily="50" charset="-127"/>
                        </a:rPr>
                        <a:t> </a:t>
                      </a:r>
                    </a:p>
                  </a:txBody>
                  <a:tcPr anchor="ct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sklearn.Linear_model</a:t>
                      </a:r>
                      <a:r>
                        <a:rPr lang="en-US" altLang="ko-KR" sz="1500" dirty="0">
                          <a:solidFill>
                            <a:srgbClr val="000000"/>
                          </a:solidFill>
                          <a:latin typeface="Consolas" panose="020B0609020204030204" pitchFamily="49" charset="0"/>
                          <a:ea typeface="맑은 고딕" panose="020B0503020000020004" pitchFamily="50" charset="-127"/>
                        </a:rPr>
                        <a:t> import Lasso</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1867826315"/>
                  </a:ext>
                </a:extLst>
              </a:tr>
              <a:tr h="294249">
                <a:tc rowSpan="2">
                  <a:txBody>
                    <a:bodyPr/>
                    <a:lstStyle/>
                    <a:p>
                      <a:pPr algn="ctr" latinLnBrk="1"/>
                      <a:r>
                        <a:rPr lang="en-US" altLang="ko-KR" sz="1600" dirty="0">
                          <a:solidFill>
                            <a:srgbClr val="000000"/>
                          </a:solidFill>
                          <a:latin typeface="IntelOne Display Light (제목)"/>
                          <a:ea typeface="맑은 고딕" panose="020B0503020000020004" pitchFamily="50" charset="-127"/>
                        </a:rPr>
                        <a:t>SVM </a:t>
                      </a:r>
                      <a:r>
                        <a:rPr lang="ko-KR" altLang="en-US" sz="1600" dirty="0">
                          <a:solidFill>
                            <a:srgbClr val="000000"/>
                          </a:solidFill>
                          <a:latin typeface="IntelOne Display Light (제목)"/>
                          <a:ea typeface="맑은 고딕" panose="020B0503020000020004" pitchFamily="50" charset="-127"/>
                        </a:rPr>
                        <a:t>회귀</a:t>
                      </a:r>
                    </a:p>
                  </a:txBody>
                  <a:tcPr anchor="ctr"/>
                </a:tc>
                <a:tc>
                  <a:txBody>
                    <a:bodyPr/>
                    <a:lstStyle/>
                    <a:p>
                      <a:pPr algn="ctr" latinLnBrk="1"/>
                      <a:r>
                        <a:rPr lang="ko-KR" altLang="en-US" sz="1600" dirty="0">
                          <a:solidFill>
                            <a:srgbClr val="000000"/>
                          </a:solidFill>
                          <a:latin typeface="IntelOne Display Light (제목)"/>
                          <a:ea typeface="맑은 고딕" panose="020B0503020000020004" pitchFamily="50" charset="-127"/>
                        </a:rPr>
                        <a:t>선형</a:t>
                      </a:r>
                    </a:p>
                  </a:txBody>
                  <a:tcPr anchor="ct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sklearn.svm</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LinearSVR</a:t>
                      </a:r>
                      <a:endParaRPr lang="en-US" altLang="ko-KR"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356107310"/>
                  </a:ext>
                </a:extLst>
              </a:tr>
              <a:tr h="294249">
                <a:tc vMerge="1">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algn="ctr" latinLnBrk="1"/>
                      <a:r>
                        <a:rPr lang="ko-KR" altLang="en-US" sz="1600" dirty="0">
                          <a:solidFill>
                            <a:srgbClr val="000000"/>
                          </a:solidFill>
                          <a:latin typeface="IntelOne Display Light (제목)"/>
                          <a:ea typeface="맑은 고딕" panose="020B0503020000020004" pitchFamily="50" charset="-127"/>
                        </a:rPr>
                        <a:t>비선형</a:t>
                      </a:r>
                    </a:p>
                  </a:txBody>
                  <a:tcPr anchor="ct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sklearn.svm</a:t>
                      </a:r>
                      <a:r>
                        <a:rPr lang="en-US" altLang="ko-KR" sz="1500" dirty="0">
                          <a:solidFill>
                            <a:srgbClr val="000000"/>
                          </a:solidFill>
                          <a:latin typeface="Consolas" panose="020B0609020204030204" pitchFamily="49" charset="0"/>
                          <a:ea typeface="맑은 고딕" panose="020B0503020000020004" pitchFamily="50" charset="-127"/>
                        </a:rPr>
                        <a:t> import SVR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4290722501"/>
                  </a:ext>
                </a:extLst>
              </a:tr>
              <a:tr h="294249">
                <a:tc gridSpan="2">
                  <a:txBody>
                    <a:bodyPr/>
                    <a:lstStyle/>
                    <a:p>
                      <a:pPr algn="ctr" latinLnBrk="1"/>
                      <a:r>
                        <a:rPr lang="ko-KR" altLang="en-US" sz="1600" dirty="0">
                          <a:solidFill>
                            <a:srgbClr val="000000"/>
                          </a:solidFill>
                          <a:latin typeface="IntelOne Display Light (제목)"/>
                          <a:ea typeface="맑은 고딕" panose="020B0503020000020004" pitchFamily="50" charset="-127"/>
                        </a:rPr>
                        <a:t>결정 트리</a:t>
                      </a:r>
                    </a:p>
                  </a:txBody>
                  <a:tcPr anchor="ctr"/>
                </a:tc>
                <a:tc hMerge="1">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sklearn.tree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DecisionTreeRegressor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1161728881"/>
                  </a:ext>
                </a:extLst>
              </a:tr>
              <a:tr h="294249">
                <a:tc rowSpan="6">
                  <a:txBody>
                    <a:bodyPr/>
                    <a:lstStyle/>
                    <a:p>
                      <a:pPr algn="ctr" latinLnBrk="1"/>
                      <a:r>
                        <a:rPr lang="ko-KR" altLang="en-US" sz="1600" dirty="0">
                          <a:solidFill>
                            <a:srgbClr val="000000"/>
                          </a:solidFill>
                          <a:latin typeface="IntelOne Display Light (제목)"/>
                          <a:ea typeface="맑은 고딕" panose="020B0503020000020004" pitchFamily="50" charset="-127"/>
                        </a:rPr>
                        <a:t>앙상블</a:t>
                      </a:r>
                    </a:p>
                  </a:txBody>
                  <a:tcPr anchor="ctr"/>
                </a:tc>
                <a:tc>
                  <a:txBody>
                    <a:bodyPr/>
                    <a:lstStyle/>
                    <a:p>
                      <a:pPr algn="ctr" latinLnBrk="1"/>
                      <a:r>
                        <a:rPr lang="ko-KR" altLang="en-US" sz="1600" dirty="0" err="1">
                          <a:solidFill>
                            <a:srgbClr val="000000"/>
                          </a:solidFill>
                          <a:latin typeface="IntelOne Display Light (제목)"/>
                          <a:ea typeface="맑은 고딕" panose="020B0503020000020004" pitchFamily="50" charset="-127"/>
                        </a:rPr>
                        <a:t>보팅</a:t>
                      </a:r>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r>
                        <a:rPr lang="en-US" altLang="ko-KR" sz="1500" b="0" kern="1200" dirty="0">
                          <a:solidFill>
                            <a:schemeClr val="dk1"/>
                          </a:solidFill>
                          <a:effectLst/>
                          <a:latin typeface="Consolas" panose="020B0609020204030204" pitchFamily="49" charset="0"/>
                          <a:ea typeface="+mn-ea"/>
                          <a:cs typeface="+mn-cs"/>
                        </a:rPr>
                        <a:t>from </a:t>
                      </a:r>
                      <a:r>
                        <a:rPr lang="en-US" altLang="ko-KR" sz="1500" b="0" kern="1200" dirty="0" err="1">
                          <a:solidFill>
                            <a:schemeClr val="dk1"/>
                          </a:solidFill>
                          <a:effectLst/>
                          <a:latin typeface="Consolas" panose="020B0609020204030204" pitchFamily="49" charset="0"/>
                          <a:ea typeface="+mn-ea"/>
                          <a:cs typeface="+mn-cs"/>
                        </a:rPr>
                        <a:t>sklearn.ensemble</a:t>
                      </a:r>
                      <a:r>
                        <a:rPr lang="en-US" altLang="ko-KR" sz="1500" b="0" kern="1200" dirty="0">
                          <a:solidFill>
                            <a:schemeClr val="dk1"/>
                          </a:solidFill>
                          <a:effectLst/>
                          <a:latin typeface="Consolas" panose="020B0609020204030204" pitchFamily="49" charset="0"/>
                          <a:ea typeface="+mn-ea"/>
                          <a:cs typeface="+mn-cs"/>
                        </a:rPr>
                        <a:t> import </a:t>
                      </a:r>
                      <a:r>
                        <a:rPr lang="en-US" altLang="ko-KR" sz="1500" b="0" kern="1200" dirty="0" err="1">
                          <a:solidFill>
                            <a:schemeClr val="dk1"/>
                          </a:solidFill>
                          <a:effectLst/>
                          <a:latin typeface="Consolas" panose="020B0609020204030204" pitchFamily="49" charset="0"/>
                          <a:ea typeface="+mn-ea"/>
                          <a:cs typeface="+mn-cs"/>
                        </a:rPr>
                        <a:t>VotingRegressor</a:t>
                      </a:r>
                      <a:endParaRPr lang="en-US" altLang="ko-KR" sz="1500" b="0" kern="1200" dirty="0">
                        <a:solidFill>
                          <a:schemeClr val="dk1"/>
                        </a:solidFill>
                        <a:effectLst/>
                        <a:latin typeface="Consolas" panose="020B0609020204030204" pitchFamily="49" charset="0"/>
                        <a:ea typeface="+mn-ea"/>
                        <a:cs typeface="+mn-cs"/>
                      </a:endParaRPr>
                    </a:p>
                  </a:txBody>
                  <a:tcPr/>
                </a:tc>
                <a:extLst>
                  <a:ext uri="{0D108BD9-81ED-4DB2-BD59-A6C34878D82A}">
                    <a16:rowId xmlns:a16="http://schemas.microsoft.com/office/drawing/2014/main" val="4222269945"/>
                  </a:ext>
                </a:extLst>
              </a:tr>
              <a:tr h="300990">
                <a:tc vMerge="1">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algn="ctr" latinLnBrk="1"/>
                      <a:r>
                        <a:rPr lang="ko-KR" altLang="en-US" sz="1600" dirty="0" err="1">
                          <a:solidFill>
                            <a:srgbClr val="000000"/>
                          </a:solidFill>
                          <a:latin typeface="IntelOne Display Light (제목)"/>
                          <a:ea typeface="맑은 고딕" panose="020B0503020000020004" pitchFamily="50" charset="-127"/>
                        </a:rPr>
                        <a:t>배깅</a:t>
                      </a:r>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sklearn.ensemble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BaggingRegressor</a:t>
                      </a:r>
                      <a:endParaRPr lang="en-US" altLang="ko-KR"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771164354"/>
                  </a:ext>
                </a:extLst>
              </a:tr>
              <a:tr h="510540">
                <a:tc vMerge="1">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algn="ctr" latinLnBrk="1"/>
                      <a:r>
                        <a:rPr lang="ko-KR" altLang="en-US" sz="1600" dirty="0" err="1">
                          <a:solidFill>
                            <a:srgbClr val="000000"/>
                          </a:solidFill>
                          <a:latin typeface="IntelOne Display Light (제목)"/>
                          <a:ea typeface="맑은 고딕" panose="020B0503020000020004" pitchFamily="50" charset="-127"/>
                        </a:rPr>
                        <a:t>랜덤포레스트</a:t>
                      </a:r>
                      <a:endParaRPr lang="en-US" altLang="ko-KR" sz="1600" dirty="0">
                        <a:solidFill>
                          <a:srgbClr val="000000"/>
                        </a:solidFill>
                        <a:latin typeface="IntelOne Display Light (제목)"/>
                        <a:ea typeface="맑은 고딕" panose="020B0503020000020004" pitchFamily="50" charset="-127"/>
                      </a:endParaRPr>
                    </a:p>
                    <a:p>
                      <a:pPr algn="ctr" latinLnBrk="1"/>
                      <a:r>
                        <a:rPr lang="en-US" altLang="ko-KR" sz="1600" dirty="0">
                          <a:solidFill>
                            <a:srgbClr val="000000"/>
                          </a:solidFill>
                          <a:latin typeface="IntelOne Display Light (제목)"/>
                          <a:ea typeface="맑은 고딕" panose="020B0503020000020004" pitchFamily="50" charset="-127"/>
                        </a:rPr>
                        <a:t>(</a:t>
                      </a:r>
                      <a:r>
                        <a:rPr lang="ko-KR" altLang="en-US" sz="1600" dirty="0">
                          <a:solidFill>
                            <a:srgbClr val="000000"/>
                          </a:solidFill>
                          <a:latin typeface="IntelOne Display Light (제목)"/>
                          <a:ea typeface="맑은 고딕" panose="020B0503020000020004" pitchFamily="50" charset="-127"/>
                        </a:rPr>
                        <a:t>엑스트라 트리</a:t>
                      </a:r>
                      <a:r>
                        <a:rPr lang="en-US" altLang="ko-KR" sz="1600" dirty="0">
                          <a:solidFill>
                            <a:srgbClr val="000000"/>
                          </a:solidFill>
                          <a:latin typeface="IntelOne Display Light (제목)"/>
                          <a:ea typeface="맑은 고딕" panose="020B0503020000020004" pitchFamily="50" charset="-127"/>
                        </a:rPr>
                        <a:t>)</a:t>
                      </a:r>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sklearn.ensemble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RandomForestRegressor</a:t>
                      </a:r>
                      <a:endParaRPr lang="en-US" altLang="ko-KR" sz="1500" dirty="0">
                        <a:solidFill>
                          <a:srgbClr val="000000"/>
                        </a:solidFill>
                        <a:latin typeface="Consolas" panose="020B0609020204030204" pitchFamily="49" charset="0"/>
                        <a:ea typeface="맑은 고딕" panose="020B0503020000020004" pitchFamily="50" charset="-127"/>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sklearn.ensemble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ExtraTreesRegressor</a:t>
                      </a:r>
                      <a:r>
                        <a:rPr lang="en-US" altLang="ko-KR" sz="1500" dirty="0">
                          <a:solidFill>
                            <a:srgbClr val="000000"/>
                          </a:solidFill>
                          <a:latin typeface="Consolas" panose="020B0609020204030204" pitchFamily="49" charset="0"/>
                          <a:ea typeface="맑은 고딕" panose="020B0503020000020004" pitchFamily="50" charset="-127"/>
                        </a:rPr>
                        <a:t>)</a:t>
                      </a:r>
                    </a:p>
                  </a:txBody>
                  <a:tcPr/>
                </a:tc>
                <a:extLst>
                  <a:ext uri="{0D108BD9-81ED-4DB2-BD59-A6C34878D82A}">
                    <a16:rowId xmlns:a16="http://schemas.microsoft.com/office/drawing/2014/main" val="3131716347"/>
                  </a:ext>
                </a:extLst>
              </a:tr>
              <a:tr h="228600">
                <a:tc vMerge="1">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algn="ctr" latinLnBrk="1"/>
                      <a:r>
                        <a:rPr lang="ko-KR" altLang="en-US" sz="1600" dirty="0" err="1">
                          <a:solidFill>
                            <a:srgbClr val="000000"/>
                          </a:solidFill>
                          <a:latin typeface="IntelOne Display Light (제목)"/>
                          <a:ea typeface="맑은 고딕" panose="020B0503020000020004" pitchFamily="50" charset="-127"/>
                        </a:rPr>
                        <a:t>에이다부스트</a:t>
                      </a:r>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sklearn.ensemble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AdaBoostRegressor</a:t>
                      </a:r>
                      <a:endParaRPr lang="en-US" altLang="ko-KR"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468712998"/>
                  </a:ext>
                </a:extLst>
              </a:tr>
              <a:tr h="262890">
                <a:tc vMerge="1">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algn="ctr" latinLnBrk="1"/>
                      <a:r>
                        <a:rPr lang="ko-KR" altLang="en-US" sz="1600" dirty="0" err="1">
                          <a:solidFill>
                            <a:srgbClr val="000000"/>
                          </a:solidFill>
                          <a:latin typeface="IntelOne Display Light (제목)"/>
                          <a:ea typeface="맑은 고딕" panose="020B0503020000020004" pitchFamily="50" charset="-127"/>
                        </a:rPr>
                        <a:t>그레디언트</a:t>
                      </a:r>
                      <a:r>
                        <a:rPr lang="ko-KR" altLang="en-US" sz="1600" dirty="0">
                          <a:solidFill>
                            <a:srgbClr val="000000"/>
                          </a:solidFill>
                          <a:latin typeface="IntelOne Display Light (제목)"/>
                          <a:ea typeface="맑은 고딕" panose="020B0503020000020004" pitchFamily="50" charset="-127"/>
                        </a:rPr>
                        <a:t> </a:t>
                      </a:r>
                      <a:r>
                        <a:rPr lang="ko-KR" altLang="en-US" sz="1600" dirty="0" err="1">
                          <a:solidFill>
                            <a:srgbClr val="000000"/>
                          </a:solidFill>
                          <a:latin typeface="IntelOne Display Light (제목)"/>
                          <a:ea typeface="맑은 고딕" panose="020B0503020000020004" pitchFamily="50" charset="-127"/>
                        </a:rPr>
                        <a:t>부스팅</a:t>
                      </a:r>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sklearn.ensemble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GradientBoostingRegressor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183802375"/>
                  </a:ext>
                </a:extLst>
              </a:tr>
              <a:tr h="297180">
                <a:tc vMerge="1">
                  <a:txBody>
                    <a:bodyPr/>
                    <a:lstStyle/>
                    <a:p>
                      <a:pPr latinLnBrk="1"/>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algn="ctr" latinLnBrk="1"/>
                      <a:r>
                        <a:rPr lang="en-US" altLang="ko-KR" sz="1600" dirty="0" err="1">
                          <a:solidFill>
                            <a:srgbClr val="000000"/>
                          </a:solidFill>
                          <a:latin typeface="IntelOne Display Light (제목)"/>
                          <a:ea typeface="맑은 고딕" panose="020B0503020000020004" pitchFamily="50" charset="-127"/>
                        </a:rPr>
                        <a:t>XGBoost</a:t>
                      </a:r>
                      <a:endParaRPr lang="ko-KR" altLang="en-US" sz="1600" dirty="0">
                        <a:solidFill>
                          <a:srgbClr val="000000"/>
                        </a:solidFill>
                        <a:latin typeface="IntelOne Display Light (제목)"/>
                        <a:ea typeface="맑은 고딕" panose="020B0503020000020004" pitchFamily="50" charset="-127"/>
                      </a:endParaRPr>
                    </a:p>
                  </a:txBody>
                  <a:tcPr anchor="ct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import </a:t>
                      </a:r>
                      <a:r>
                        <a:rPr lang="en-US" altLang="ko-KR" sz="1500" dirty="0" err="1">
                          <a:solidFill>
                            <a:srgbClr val="000000"/>
                          </a:solidFill>
                          <a:latin typeface="Consolas" panose="020B0609020204030204" pitchFamily="49" charset="0"/>
                          <a:ea typeface="맑은 고딕" panose="020B0503020000020004" pitchFamily="50" charset="-127"/>
                        </a:rPr>
                        <a:t>xgboost</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725171079"/>
                  </a:ext>
                </a:extLst>
              </a:tr>
            </a:tbl>
          </a:graphicData>
        </a:graphic>
      </p:graphicFrame>
    </p:spTree>
    <p:extLst>
      <p:ext uri="{BB962C8B-B14F-4D97-AF65-F5344CB8AC3E}">
        <p14:creationId xmlns:p14="http://schemas.microsoft.com/office/powerpoint/2010/main" val="29900446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2846070"/>
            <a:ext cx="9992979" cy="3200400"/>
          </a:xfrm>
        </p:spPr>
        <p:txBody>
          <a:bodyPr>
            <a:normAutofit/>
          </a:bodyPr>
          <a:lstStyle/>
          <a:p>
            <a:r>
              <a:rPr lang="ko-KR" altLang="en-US" dirty="0">
                <a:solidFill>
                  <a:srgbClr val="000000"/>
                </a:solidFill>
                <a:latin typeface="IntelOne Display Light" panose="020B0403020203020204" pitchFamily="34" charset="0"/>
              </a:rPr>
              <a:t>공유 세션</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60</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3329201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5B1EADDC-F78B-42A7-9A9A-9558B77F8250}"/>
              </a:ext>
            </a:extLst>
          </p:cNvPr>
          <p:cNvPicPr>
            <a:picLocks noChangeAspect="1"/>
          </p:cNvPicPr>
          <p:nvPr/>
        </p:nvPicPr>
        <p:blipFill>
          <a:blip r:embed="rId4"/>
          <a:stretch>
            <a:fillRect/>
          </a:stretch>
        </p:blipFill>
        <p:spPr>
          <a:xfrm>
            <a:off x="580533" y="627867"/>
            <a:ext cx="11030932" cy="5410875"/>
          </a:xfrm>
          <a:prstGeom prst="rect">
            <a:avLst/>
          </a:prstGeom>
        </p:spPr>
      </p:pic>
    </p:spTree>
    <p:extLst>
      <p:ext uri="{BB962C8B-B14F-4D97-AF65-F5344CB8AC3E}">
        <p14:creationId xmlns:p14="http://schemas.microsoft.com/office/powerpoint/2010/main" val="401507348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29477EB8-1672-4C26-87E4-D8434DD3D027}"/>
              </a:ext>
            </a:extLst>
          </p:cNvPr>
          <p:cNvPicPr>
            <a:picLocks noChangeAspect="1"/>
          </p:cNvPicPr>
          <p:nvPr/>
        </p:nvPicPr>
        <p:blipFill>
          <a:blip r:embed="rId4"/>
          <a:stretch>
            <a:fillRect/>
          </a:stretch>
        </p:blipFill>
        <p:spPr>
          <a:xfrm>
            <a:off x="1627083" y="162846"/>
            <a:ext cx="8937832" cy="6021943"/>
          </a:xfrm>
          <a:prstGeom prst="rect">
            <a:avLst/>
          </a:prstGeom>
        </p:spPr>
      </p:pic>
    </p:spTree>
    <p:extLst>
      <p:ext uri="{BB962C8B-B14F-4D97-AF65-F5344CB8AC3E}">
        <p14:creationId xmlns:p14="http://schemas.microsoft.com/office/powerpoint/2010/main" val="102260831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nSpc>
                <a:spcPct val="100000"/>
              </a:lnSpc>
            </a:pPr>
            <a:r>
              <a:rPr lang="ko-KR" altLang="en-US" sz="6000" dirty="0">
                <a:solidFill>
                  <a:srgbClr val="000000"/>
                </a:solidFill>
              </a:rPr>
              <a:t>의료비 예측</a:t>
            </a:r>
            <a:endParaRPr lang="en-US" altLang="ko-KR"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83120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3200400"/>
            <a:ext cx="9992979" cy="3200400"/>
          </a:xfrm>
        </p:spPr>
        <p:txBody>
          <a:bodyPr>
            <a:normAutofit/>
          </a:bodyPr>
          <a:lstStyle/>
          <a:p>
            <a:r>
              <a:rPr lang="ko-KR" altLang="en-US" dirty="0">
                <a:solidFill>
                  <a:srgbClr val="000000"/>
                </a:solidFill>
                <a:latin typeface="IntelOne Display Light" panose="020B0403020203020204" pitchFamily="34" charset="0"/>
              </a:rPr>
              <a:t>단계별 실습</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64</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3498309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1-2: </a:t>
            </a:r>
            <a:r>
              <a:rPr lang="ko-KR" altLang="en-US" sz="4800" dirty="0">
                <a:solidFill>
                  <a:srgbClr val="000000"/>
                </a:solidFill>
                <a:latin typeface="IntelOne Display Light" panose="020B0403020203020204" pitchFamily="34" charset="0"/>
              </a:rPr>
              <a:t>필요한 도구 설치 및 불러오기</a:t>
            </a:r>
            <a:br>
              <a:rPr lang="en-US" altLang="ko-KR" sz="4800" dirty="0">
                <a:solidFill>
                  <a:srgbClr val="000000"/>
                </a:solidFill>
                <a:latin typeface="IntelOne Display Light" panose="020B0403020203020204" pitchFamily="34" charset="0"/>
              </a:rPr>
            </a:br>
            <a:r>
              <a:rPr lang="en-US" altLang="ko-KR" sz="2800" dirty="0">
                <a:solidFill>
                  <a:srgbClr val="000000"/>
                </a:solidFill>
                <a:latin typeface="IntelOne Display Light" panose="020B0403020203020204" pitchFamily="34" charset="0"/>
              </a:rPr>
              <a:t>(</a:t>
            </a:r>
            <a:r>
              <a:rPr lang="ko-KR" altLang="en-US" sz="2800" dirty="0">
                <a:solidFill>
                  <a:srgbClr val="000000"/>
                </a:solidFill>
                <a:latin typeface="IntelOne Display Light" panose="020B0403020203020204" pitchFamily="34" charset="0"/>
              </a:rPr>
              <a:t>라이브러리</a:t>
            </a:r>
            <a:r>
              <a:rPr lang="en-US" altLang="ko-KR" sz="2800" dirty="0">
                <a:solidFill>
                  <a:srgbClr val="000000"/>
                </a:solidFill>
                <a:latin typeface="IntelOne Display Light" panose="020B0403020203020204" pitchFamily="34" charset="0"/>
              </a:rPr>
              <a:t>, </a:t>
            </a:r>
            <a:r>
              <a:rPr lang="ko-KR" altLang="en-US" sz="2800" dirty="0">
                <a:solidFill>
                  <a:srgbClr val="000000"/>
                </a:solidFill>
                <a:latin typeface="IntelOne Display Light" panose="020B0403020203020204" pitchFamily="34" charset="0"/>
              </a:rPr>
              <a:t>패키지</a:t>
            </a:r>
            <a:r>
              <a:rPr lang="en-US" altLang="ko-KR" sz="2800" dirty="0">
                <a:solidFill>
                  <a:srgbClr val="000000"/>
                </a:solidFill>
                <a:latin typeface="IntelOne Display Light" panose="020B0403020203020204" pitchFamily="34" charset="0"/>
              </a:rPr>
              <a:t>, </a:t>
            </a:r>
            <a:r>
              <a:rPr lang="ko-KR" altLang="en-US" sz="2800" dirty="0">
                <a:solidFill>
                  <a:srgbClr val="000000"/>
                </a:solidFill>
                <a:latin typeface="IntelOne Display Light" panose="020B0403020203020204" pitchFamily="34" charset="0"/>
              </a:rPr>
              <a:t>모듈</a:t>
            </a:r>
            <a:r>
              <a:rPr lang="en-US" altLang="ko-KR" sz="2800" dirty="0">
                <a:solidFill>
                  <a:srgbClr val="000000"/>
                </a:solidFill>
                <a:latin typeface="IntelOne Display Light" panose="020B0403020203020204" pitchFamily="34" charset="0"/>
              </a:rPr>
              <a:t>)</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40976993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필요한 도구</a:t>
            </a:r>
            <a:r>
              <a:rPr lang="en-US" altLang="ko-KR" dirty="0">
                <a:solidFill>
                  <a:srgbClr val="000000"/>
                </a:solidFill>
                <a:latin typeface="IntelOne Display Light" panose="020B0403020203020204" pitchFamily="34" charset="0"/>
              </a:rPr>
              <a:t> </a:t>
            </a:r>
            <a:r>
              <a:rPr lang="ko-KR" altLang="en-US" dirty="0">
                <a:solidFill>
                  <a:srgbClr val="000000"/>
                </a:solidFill>
                <a:latin typeface="IntelOne Display Light" panose="020B0403020203020204" pitchFamily="34" charset="0"/>
              </a:rPr>
              <a:t>설치</a:t>
            </a:r>
            <a:endParaRPr lang="en-US" dirty="0">
              <a:solidFill>
                <a:srgbClr val="000000"/>
              </a:solidFill>
            </a:endParaRPr>
          </a:p>
        </p:txBody>
      </p:sp>
      <p:pic>
        <p:nvPicPr>
          <p:cNvPr id="14" name="그림 13">
            <a:extLst>
              <a:ext uri="{FF2B5EF4-FFF2-40B4-BE49-F238E27FC236}">
                <a16:creationId xmlns:a16="http://schemas.microsoft.com/office/drawing/2014/main" id="{AE67EFE4-9400-4850-A558-C9B767523E6C}"/>
              </a:ext>
            </a:extLst>
          </p:cNvPr>
          <p:cNvPicPr>
            <a:picLocks noChangeAspect="1"/>
          </p:cNvPicPr>
          <p:nvPr/>
        </p:nvPicPr>
        <p:blipFill rotWithShape="1">
          <a:blip r:embed="rId4"/>
          <a:srcRect r="56989" b="78239"/>
          <a:stretch/>
        </p:blipFill>
        <p:spPr>
          <a:xfrm>
            <a:off x="520901" y="1315397"/>
            <a:ext cx="3217152" cy="1730507"/>
          </a:xfrm>
          <a:prstGeom prst="rect">
            <a:avLst/>
          </a:prstGeom>
        </p:spPr>
      </p:pic>
      <p:pic>
        <p:nvPicPr>
          <p:cNvPr id="6" name="그림 5">
            <a:extLst>
              <a:ext uri="{FF2B5EF4-FFF2-40B4-BE49-F238E27FC236}">
                <a16:creationId xmlns:a16="http://schemas.microsoft.com/office/drawing/2014/main" id="{7C2C173A-C75E-4513-85E3-B50C9A640D96}"/>
              </a:ext>
            </a:extLst>
          </p:cNvPr>
          <p:cNvPicPr>
            <a:picLocks noChangeAspect="1"/>
          </p:cNvPicPr>
          <p:nvPr/>
        </p:nvPicPr>
        <p:blipFill rotWithShape="1">
          <a:blip r:embed="rId5"/>
          <a:srcRect l="5968"/>
          <a:stretch/>
        </p:blipFill>
        <p:spPr>
          <a:xfrm>
            <a:off x="4147645" y="95094"/>
            <a:ext cx="7353511" cy="6213478"/>
          </a:xfrm>
          <a:prstGeom prst="rect">
            <a:avLst/>
          </a:prstGeom>
        </p:spPr>
      </p:pic>
    </p:spTree>
    <p:extLst>
      <p:ext uri="{BB962C8B-B14F-4D97-AF65-F5344CB8AC3E}">
        <p14:creationId xmlns:p14="http://schemas.microsoft.com/office/powerpoint/2010/main" val="372607299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3: </a:t>
            </a:r>
            <a:r>
              <a:rPr lang="ko-KR" altLang="en-US" sz="4800" dirty="0">
                <a:solidFill>
                  <a:srgbClr val="000000"/>
                </a:solidFill>
                <a:latin typeface="IntelOne Display Light" panose="020B0403020203020204" pitchFamily="34" charset="0"/>
              </a:rPr>
              <a:t>데이터 불러오기</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32249899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불러오기</a:t>
            </a:r>
            <a:endParaRPr lang="en-US" dirty="0">
              <a:solidFill>
                <a:srgbClr val="000000"/>
              </a:solidFill>
            </a:endParaRPr>
          </a:p>
        </p:txBody>
      </p:sp>
      <p:pic>
        <p:nvPicPr>
          <p:cNvPr id="4" name="그림 3">
            <a:extLst>
              <a:ext uri="{FF2B5EF4-FFF2-40B4-BE49-F238E27FC236}">
                <a16:creationId xmlns:a16="http://schemas.microsoft.com/office/drawing/2014/main" id="{1CDA003A-062D-401D-AAA5-12EF80BCDE38}"/>
              </a:ext>
            </a:extLst>
          </p:cNvPr>
          <p:cNvPicPr>
            <a:picLocks noChangeAspect="1"/>
          </p:cNvPicPr>
          <p:nvPr/>
        </p:nvPicPr>
        <p:blipFill>
          <a:blip r:embed="rId4"/>
          <a:stretch>
            <a:fillRect/>
          </a:stretch>
        </p:blipFill>
        <p:spPr>
          <a:xfrm>
            <a:off x="1170684" y="1343908"/>
            <a:ext cx="9850632" cy="1711500"/>
          </a:xfrm>
          <a:prstGeom prst="rect">
            <a:avLst/>
          </a:prstGeom>
        </p:spPr>
      </p:pic>
    </p:spTree>
    <p:extLst>
      <p:ext uri="{BB962C8B-B14F-4D97-AF65-F5344CB8AC3E}">
        <p14:creationId xmlns:p14="http://schemas.microsoft.com/office/powerpoint/2010/main" val="39862894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4: </a:t>
            </a:r>
            <a:r>
              <a:rPr lang="ko-KR" altLang="en-US" sz="4800" dirty="0">
                <a:solidFill>
                  <a:srgbClr val="000000"/>
                </a:solidFill>
                <a:latin typeface="IntelOne Display Light" panose="020B0403020203020204" pitchFamily="34" charset="0"/>
              </a:rPr>
              <a:t>데이터 탐색</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1556449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a:t>선형 회귀</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mc:AlternateContent xmlns:mc="http://schemas.openxmlformats.org/markup-compatibility/2006" xmlns:a14="http://schemas.microsoft.com/office/drawing/2010/main">
        <mc:Choice Requires="a14">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선형모델</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14:m>
                  <m:oMath xmlns:m="http://schemas.openxmlformats.org/officeDocument/2006/math">
                    <m:acc>
                      <m:accPr>
                        <m:chr m:val="̂"/>
                        <m:ctrlPr>
                          <a:rPr lang="ko-KR" altLang="en-US" sz="2000" b="1" i="1" smtClean="0">
                            <a:solidFill>
                              <a:srgbClr val="000000"/>
                            </a:solidFill>
                            <a:latin typeface="Cambria Math" panose="02040503050406030204" pitchFamily="18" charset="0"/>
                          </a:rPr>
                        </m:ctrlPr>
                      </m:accPr>
                      <m:e>
                        <m:r>
                          <a:rPr lang="en-US" altLang="ko-KR" sz="2000" b="1" i="1" smtClean="0">
                            <a:solidFill>
                              <a:srgbClr val="000000"/>
                            </a:solidFill>
                            <a:latin typeface="Cambria Math" panose="02040503050406030204" pitchFamily="18" charset="0"/>
                          </a:rPr>
                          <m:t>𝒚</m:t>
                        </m:r>
                      </m:e>
                    </m:acc>
                    <m:r>
                      <a:rPr lang="en-US" altLang="ko-KR" sz="2000" b="1" i="1" smtClean="0">
                        <a:solidFill>
                          <a:srgbClr val="000000"/>
                        </a:solidFill>
                        <a:latin typeface="Cambria Math" panose="02040503050406030204" pitchFamily="18" charset="0"/>
                      </a:rPr>
                      <m:t>=</m:t>
                    </m:r>
                    <m:sSub>
                      <m:sSubPr>
                        <m:ctrlPr>
                          <a:rPr lang="en-US" altLang="ko-KR" sz="2000" b="1" i="1" smtClean="0">
                            <a:solidFill>
                              <a:srgbClr val="000000"/>
                            </a:solidFill>
                            <a:latin typeface="Cambria Math" panose="02040503050406030204" pitchFamily="18" charset="0"/>
                          </a:rPr>
                        </m:ctrlPr>
                      </m:sSubPr>
                      <m:e>
                        <m:r>
                          <a:rPr lang="ko-KR" altLang="en-US" sz="2000" b="1" i="1" smtClean="0">
                            <a:solidFill>
                              <a:srgbClr val="000000"/>
                            </a:solidFill>
                            <a:latin typeface="Cambria Math" panose="02040503050406030204" pitchFamily="18" charset="0"/>
                          </a:rPr>
                          <m:t>𝜽</m:t>
                        </m:r>
                      </m:e>
                      <m:sub>
                        <m:r>
                          <a:rPr lang="en-US" altLang="ko-KR" sz="2000" b="1" i="1" smtClean="0">
                            <a:solidFill>
                              <a:srgbClr val="000000"/>
                            </a:solidFill>
                            <a:latin typeface="Cambria Math" panose="02040503050406030204" pitchFamily="18" charset="0"/>
                          </a:rPr>
                          <m:t>𝟎</m:t>
                        </m:r>
                      </m:sub>
                    </m:sSub>
                    <m:r>
                      <a:rPr lang="en-US" altLang="ko-KR" sz="2000" b="1" i="1" smtClean="0">
                        <a:solidFill>
                          <a:srgbClr val="000000"/>
                        </a:solidFill>
                        <a:latin typeface="Cambria Math" panose="02040503050406030204" pitchFamily="18" charset="0"/>
                      </a:rPr>
                      <m:t>+</m:t>
                    </m:r>
                    <m:sSub>
                      <m:sSubPr>
                        <m:ctrlPr>
                          <a:rPr lang="en-US" altLang="ko-KR" sz="2000" b="1" i="1" smtClean="0">
                            <a:solidFill>
                              <a:srgbClr val="000000"/>
                            </a:solidFill>
                            <a:latin typeface="Cambria Math" panose="02040503050406030204" pitchFamily="18" charset="0"/>
                          </a:rPr>
                        </m:ctrlPr>
                      </m:sSubPr>
                      <m:e>
                        <m:r>
                          <a:rPr lang="ko-KR" altLang="en-US" sz="2000" b="1" i="1">
                            <a:solidFill>
                              <a:srgbClr val="000000"/>
                            </a:solidFill>
                            <a:latin typeface="Cambria Math" panose="02040503050406030204" pitchFamily="18" charset="0"/>
                          </a:rPr>
                          <m:t>𝜽</m:t>
                        </m:r>
                      </m:e>
                      <m:sub>
                        <m:r>
                          <a:rPr lang="en-US" altLang="ko-KR" sz="2000" b="1" i="1" smtClean="0">
                            <a:solidFill>
                              <a:srgbClr val="000000"/>
                            </a:solidFill>
                            <a:latin typeface="Cambria Math" panose="02040503050406030204" pitchFamily="18" charset="0"/>
                          </a:rPr>
                          <m:t>𝟏</m:t>
                        </m:r>
                      </m:sub>
                    </m:sSub>
                    <m:sSub>
                      <m:sSubPr>
                        <m:ctrlPr>
                          <a:rPr lang="en-US" altLang="ko-KR" sz="2000" b="1" i="1" smtClean="0">
                            <a:solidFill>
                              <a:srgbClr val="000000"/>
                            </a:solidFill>
                            <a:latin typeface="Cambria Math" panose="02040503050406030204" pitchFamily="18" charset="0"/>
                          </a:rPr>
                        </m:ctrlPr>
                      </m:sSubPr>
                      <m:e>
                        <m:r>
                          <a:rPr lang="en-US" altLang="ko-KR" sz="2000" b="1" i="1" smtClean="0">
                            <a:solidFill>
                              <a:srgbClr val="000000"/>
                            </a:solidFill>
                            <a:latin typeface="Cambria Math" panose="02040503050406030204" pitchFamily="18" charset="0"/>
                          </a:rPr>
                          <m:t>𝒙</m:t>
                        </m:r>
                      </m:e>
                      <m:sub>
                        <m:r>
                          <a:rPr lang="en-US" altLang="ko-KR" sz="2000" b="1" i="1" smtClean="0">
                            <a:solidFill>
                              <a:srgbClr val="000000"/>
                            </a:solidFill>
                            <a:latin typeface="Cambria Math" panose="02040503050406030204" pitchFamily="18" charset="0"/>
                          </a:rPr>
                          <m:t>𝟏</m:t>
                        </m:r>
                      </m:sub>
                    </m:sSub>
                    <m:r>
                      <a:rPr lang="en-US" altLang="ko-KR" sz="2000" b="1" i="1" smtClean="0">
                        <a:solidFill>
                          <a:srgbClr val="000000"/>
                        </a:solidFill>
                        <a:latin typeface="Cambria Math" panose="02040503050406030204" pitchFamily="18" charset="0"/>
                      </a:rPr>
                      <m:t>+</m:t>
                    </m:r>
                    <m:sSub>
                      <m:sSubPr>
                        <m:ctrlPr>
                          <a:rPr lang="en-US" altLang="ko-KR" sz="2000" b="1" i="1" smtClean="0">
                            <a:solidFill>
                              <a:srgbClr val="000000"/>
                            </a:solidFill>
                            <a:latin typeface="Cambria Math" panose="02040503050406030204" pitchFamily="18" charset="0"/>
                          </a:rPr>
                        </m:ctrlPr>
                      </m:sSubPr>
                      <m:e>
                        <m:r>
                          <a:rPr lang="ko-KR" altLang="en-US" sz="2000" b="1" i="1">
                            <a:solidFill>
                              <a:srgbClr val="000000"/>
                            </a:solidFill>
                            <a:latin typeface="Cambria Math" panose="02040503050406030204" pitchFamily="18" charset="0"/>
                          </a:rPr>
                          <m:t>𝜽</m:t>
                        </m:r>
                      </m:e>
                      <m:sub>
                        <m:r>
                          <a:rPr lang="en-US" altLang="ko-KR" sz="2000" b="1" i="1" smtClean="0">
                            <a:solidFill>
                              <a:srgbClr val="000000"/>
                            </a:solidFill>
                            <a:latin typeface="Cambria Math" panose="02040503050406030204" pitchFamily="18" charset="0"/>
                          </a:rPr>
                          <m:t>𝟐</m:t>
                        </m:r>
                      </m:sub>
                    </m:sSub>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𝒙</m:t>
                        </m:r>
                      </m:e>
                      <m:sub>
                        <m:r>
                          <a:rPr lang="en-US" altLang="ko-KR" sz="2000" b="1" i="1" smtClean="0">
                            <a:solidFill>
                              <a:srgbClr val="000000"/>
                            </a:solidFill>
                            <a:latin typeface="Cambria Math" panose="02040503050406030204" pitchFamily="18" charset="0"/>
                          </a:rPr>
                          <m:t>𝟐</m:t>
                        </m:r>
                      </m:sub>
                    </m:sSub>
                    <m:r>
                      <a:rPr lang="en-US" altLang="ko-KR" sz="2000" b="1" i="1" smtClean="0">
                        <a:solidFill>
                          <a:srgbClr val="000000"/>
                        </a:solidFill>
                        <a:latin typeface="Cambria Math" panose="02040503050406030204" pitchFamily="18" charset="0"/>
                      </a:rPr>
                      <m:t>+</m:t>
                    </m:r>
                    <m:r>
                      <a:rPr lang="en-US" altLang="ko-KR" sz="2000" b="1" i="1" smtClean="0">
                        <a:solidFill>
                          <a:srgbClr val="000000"/>
                        </a:solidFill>
                        <a:latin typeface="Cambria Math" panose="02040503050406030204" pitchFamily="18" charset="0"/>
                        <a:ea typeface="Cambria Math" panose="02040503050406030204" pitchFamily="18" charset="0"/>
                      </a:rPr>
                      <m:t>⋯+</m:t>
                    </m:r>
                    <m:sSub>
                      <m:sSubPr>
                        <m:ctrlPr>
                          <a:rPr lang="en-US" altLang="ko-KR" sz="2000" b="1" i="1">
                            <a:solidFill>
                              <a:srgbClr val="000000"/>
                            </a:solidFill>
                            <a:latin typeface="Cambria Math" panose="02040503050406030204" pitchFamily="18" charset="0"/>
                          </a:rPr>
                        </m:ctrlPr>
                      </m:sSubPr>
                      <m:e>
                        <m:r>
                          <a:rPr lang="ko-KR" altLang="en-US" sz="2000" b="1" i="1">
                            <a:solidFill>
                              <a:srgbClr val="000000"/>
                            </a:solidFill>
                            <a:latin typeface="Cambria Math" panose="02040503050406030204" pitchFamily="18" charset="0"/>
                          </a:rPr>
                          <m:t>𝜽</m:t>
                        </m:r>
                      </m:e>
                      <m:sub>
                        <m:r>
                          <a:rPr lang="en-US" altLang="ko-KR" sz="2000" b="1" i="1" smtClean="0">
                            <a:solidFill>
                              <a:srgbClr val="000000"/>
                            </a:solidFill>
                            <a:latin typeface="Cambria Math" panose="02040503050406030204" pitchFamily="18" charset="0"/>
                          </a:rPr>
                          <m:t>𝒏</m:t>
                        </m:r>
                      </m:sub>
                    </m:sSub>
                    <m:sSub>
                      <m:sSubPr>
                        <m:ctrlPr>
                          <a:rPr lang="en-US" altLang="ko-KR" sz="2000" b="1" i="1">
                            <a:solidFill>
                              <a:srgbClr val="000000"/>
                            </a:solidFill>
                            <a:latin typeface="Cambria Math" panose="02040503050406030204" pitchFamily="18" charset="0"/>
                          </a:rPr>
                        </m:ctrlPr>
                      </m:sSubPr>
                      <m:e>
                        <m:r>
                          <a:rPr lang="en-US" altLang="ko-KR" sz="2000" b="1" i="1">
                            <a:solidFill>
                              <a:srgbClr val="000000"/>
                            </a:solidFill>
                            <a:latin typeface="Cambria Math" panose="02040503050406030204" pitchFamily="18" charset="0"/>
                          </a:rPr>
                          <m:t>𝒙</m:t>
                        </m:r>
                      </m:e>
                      <m:sub>
                        <m:r>
                          <a:rPr lang="en-US" altLang="ko-KR" sz="2000" b="1" i="1" smtClean="0">
                            <a:solidFill>
                              <a:srgbClr val="000000"/>
                            </a:solidFill>
                            <a:latin typeface="Cambria Math" panose="02040503050406030204" pitchFamily="18" charset="0"/>
                          </a:rPr>
                          <m:t>𝒏</m:t>
                        </m:r>
                      </m:sub>
                    </m:sSub>
                  </m:oMath>
                </a14:m>
                <a:endParaRPr lang="en-US" altLang="ko-KR" sz="2000" b="1" dirty="0">
                  <a:solidFill>
                    <a:srgbClr val="000000"/>
                  </a:solidFill>
                  <a:latin typeface="IntelOne Text Light" panose="020B0403020203020204" pitchFamily="34" charset="0"/>
                </a:endParaRPr>
              </a:p>
              <a:p>
                <a:pPr marL="34290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rPr>
                  <a:t>선형 회귀의 예</a:t>
                </a:r>
                <a:endParaRPr lang="en-US" altLang="ko-KR" sz="2400"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mc:Choice>
        <mc:Fallback xmlns="">
          <p:sp>
            <p:nvSpPr>
              <p:cNvPr id="27" name="Text Placeholder 8">
                <a:extLst>
                  <a:ext uri="{FF2B5EF4-FFF2-40B4-BE49-F238E27FC236}">
                    <a16:creationId xmlns:a16="http://schemas.microsoft.com/office/drawing/2014/main" id="{7C6D8F51-1C38-4918-8B5A-976698498415}"/>
                  </a:ext>
                </a:extLst>
              </p:cNvPr>
              <p:cNvSpPr txBox="1">
                <a:spLocks noRot="1" noChangeAspect="1" noMove="1" noResize="1" noEditPoints="1" noAdjustHandles="1" noChangeArrowheads="1" noChangeShapeType="1" noTextEdit="1"/>
              </p:cNvSpPr>
              <p:nvPr/>
            </p:nvSpPr>
            <p:spPr>
              <a:xfrm>
                <a:off x="381000" y="1421515"/>
                <a:ext cx="10500360" cy="4734735"/>
              </a:xfrm>
              <a:prstGeom prst="rect">
                <a:avLst/>
              </a:prstGeom>
              <a:blipFill>
                <a:blip r:embed="rId4"/>
                <a:stretch>
                  <a:fillRect l="-813" t="-2059"/>
                </a:stretch>
              </a:blipFill>
            </p:spPr>
            <p:txBody>
              <a:bodyPr/>
              <a:lstStyle/>
              <a:p>
                <a:r>
                  <a:rPr lang="ko-KR" altLang="en-US">
                    <a:noFill/>
                  </a:rPr>
                  <a:t> </a:t>
                </a:r>
              </a:p>
            </p:txBody>
          </p:sp>
        </mc:Fallback>
      </mc:AlternateContent>
      <p:pic>
        <p:nvPicPr>
          <p:cNvPr id="3" name="그림 2">
            <a:extLst>
              <a:ext uri="{FF2B5EF4-FFF2-40B4-BE49-F238E27FC236}">
                <a16:creationId xmlns:a16="http://schemas.microsoft.com/office/drawing/2014/main" id="{853C002E-AC43-420C-84B9-54D1166F2ADB}"/>
              </a:ext>
            </a:extLst>
          </p:cNvPr>
          <p:cNvPicPr>
            <a:picLocks noChangeAspect="1"/>
          </p:cNvPicPr>
          <p:nvPr/>
        </p:nvPicPr>
        <p:blipFill>
          <a:blip r:embed="rId5"/>
          <a:stretch>
            <a:fillRect/>
          </a:stretch>
        </p:blipFill>
        <p:spPr>
          <a:xfrm>
            <a:off x="381000" y="2688720"/>
            <a:ext cx="4597977" cy="1922318"/>
          </a:xfrm>
          <a:prstGeom prst="rect">
            <a:avLst/>
          </a:prstGeom>
        </p:spPr>
      </p:pic>
      <p:pic>
        <p:nvPicPr>
          <p:cNvPr id="4" name="그림 3">
            <a:extLst>
              <a:ext uri="{FF2B5EF4-FFF2-40B4-BE49-F238E27FC236}">
                <a16:creationId xmlns:a16="http://schemas.microsoft.com/office/drawing/2014/main" id="{168F0842-45B0-42C2-BB39-A88CB69A8FAC}"/>
              </a:ext>
            </a:extLst>
          </p:cNvPr>
          <p:cNvPicPr>
            <a:picLocks noChangeAspect="1"/>
          </p:cNvPicPr>
          <p:nvPr/>
        </p:nvPicPr>
        <p:blipFill>
          <a:blip r:embed="rId6"/>
          <a:stretch>
            <a:fillRect/>
          </a:stretch>
        </p:blipFill>
        <p:spPr>
          <a:xfrm>
            <a:off x="383253" y="4674647"/>
            <a:ext cx="5507182" cy="1662545"/>
          </a:xfrm>
          <a:prstGeom prst="rect">
            <a:avLst/>
          </a:prstGeom>
        </p:spPr>
      </p:pic>
      <p:pic>
        <p:nvPicPr>
          <p:cNvPr id="5" name="그림 4">
            <a:extLst>
              <a:ext uri="{FF2B5EF4-FFF2-40B4-BE49-F238E27FC236}">
                <a16:creationId xmlns:a16="http://schemas.microsoft.com/office/drawing/2014/main" id="{5E24EF50-9CE6-4D20-B48C-8D9C00421418}"/>
              </a:ext>
            </a:extLst>
          </p:cNvPr>
          <p:cNvPicPr>
            <a:picLocks noChangeAspect="1"/>
          </p:cNvPicPr>
          <p:nvPr/>
        </p:nvPicPr>
        <p:blipFill>
          <a:blip r:embed="rId7"/>
          <a:stretch>
            <a:fillRect/>
          </a:stretch>
        </p:blipFill>
        <p:spPr>
          <a:xfrm>
            <a:off x="6021792" y="1334275"/>
            <a:ext cx="5581650" cy="4991100"/>
          </a:xfrm>
          <a:prstGeom prst="rect">
            <a:avLst/>
          </a:prstGeom>
        </p:spPr>
      </p:pic>
    </p:spTree>
    <p:extLst>
      <p:ext uri="{BB962C8B-B14F-4D97-AF65-F5344CB8AC3E}">
        <p14:creationId xmlns:p14="http://schemas.microsoft.com/office/powerpoint/2010/main" val="258316593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탐색</a:t>
            </a:r>
            <a:endParaRPr lang="en-US" dirty="0">
              <a:solidFill>
                <a:srgbClr val="000000"/>
              </a:solidFill>
            </a:endParaRPr>
          </a:p>
        </p:txBody>
      </p:sp>
      <p:pic>
        <p:nvPicPr>
          <p:cNvPr id="2" name="그림 1">
            <a:extLst>
              <a:ext uri="{FF2B5EF4-FFF2-40B4-BE49-F238E27FC236}">
                <a16:creationId xmlns:a16="http://schemas.microsoft.com/office/drawing/2014/main" id="{21717022-EFCB-4EB6-922B-527E4833D0CE}"/>
              </a:ext>
            </a:extLst>
          </p:cNvPr>
          <p:cNvPicPr>
            <a:picLocks noChangeAspect="1"/>
          </p:cNvPicPr>
          <p:nvPr/>
        </p:nvPicPr>
        <p:blipFill>
          <a:blip r:embed="rId4"/>
          <a:stretch>
            <a:fillRect/>
          </a:stretch>
        </p:blipFill>
        <p:spPr>
          <a:xfrm>
            <a:off x="322842" y="1572366"/>
            <a:ext cx="6464618" cy="3111818"/>
          </a:xfrm>
          <a:prstGeom prst="rect">
            <a:avLst/>
          </a:prstGeom>
        </p:spPr>
      </p:pic>
      <p:pic>
        <p:nvPicPr>
          <p:cNvPr id="4" name="그림 3">
            <a:extLst>
              <a:ext uri="{FF2B5EF4-FFF2-40B4-BE49-F238E27FC236}">
                <a16:creationId xmlns:a16="http://schemas.microsoft.com/office/drawing/2014/main" id="{1D72399E-E3EB-407D-B08F-77144B89A5E8}"/>
              </a:ext>
            </a:extLst>
          </p:cNvPr>
          <p:cNvPicPr>
            <a:picLocks noChangeAspect="1"/>
          </p:cNvPicPr>
          <p:nvPr/>
        </p:nvPicPr>
        <p:blipFill>
          <a:blip r:embed="rId5"/>
          <a:stretch>
            <a:fillRect/>
          </a:stretch>
        </p:blipFill>
        <p:spPr>
          <a:xfrm>
            <a:off x="7584815" y="9443"/>
            <a:ext cx="3660968" cy="6366018"/>
          </a:xfrm>
          <a:prstGeom prst="rect">
            <a:avLst/>
          </a:prstGeom>
        </p:spPr>
      </p:pic>
    </p:spTree>
    <p:extLst>
      <p:ext uri="{BB962C8B-B14F-4D97-AF65-F5344CB8AC3E}">
        <p14:creationId xmlns:p14="http://schemas.microsoft.com/office/powerpoint/2010/main" val="207027540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탐색</a:t>
            </a:r>
            <a:endParaRPr lang="en-US" dirty="0">
              <a:solidFill>
                <a:srgbClr val="000000"/>
              </a:solidFill>
            </a:endParaRPr>
          </a:p>
        </p:txBody>
      </p:sp>
      <p:pic>
        <p:nvPicPr>
          <p:cNvPr id="5" name="그림 4">
            <a:extLst>
              <a:ext uri="{FF2B5EF4-FFF2-40B4-BE49-F238E27FC236}">
                <a16:creationId xmlns:a16="http://schemas.microsoft.com/office/drawing/2014/main" id="{8171D542-D021-47BE-AA6B-5B076840C127}"/>
              </a:ext>
            </a:extLst>
          </p:cNvPr>
          <p:cNvPicPr>
            <a:picLocks noChangeAspect="1"/>
          </p:cNvPicPr>
          <p:nvPr/>
        </p:nvPicPr>
        <p:blipFill rotWithShape="1">
          <a:blip r:embed="rId4"/>
          <a:srcRect r="67839" b="64929"/>
          <a:stretch/>
        </p:blipFill>
        <p:spPr>
          <a:xfrm>
            <a:off x="1102738" y="1936984"/>
            <a:ext cx="2279201" cy="2925594"/>
          </a:xfrm>
          <a:prstGeom prst="rect">
            <a:avLst/>
          </a:prstGeom>
        </p:spPr>
      </p:pic>
      <p:pic>
        <p:nvPicPr>
          <p:cNvPr id="12" name="그림 11">
            <a:extLst>
              <a:ext uri="{FF2B5EF4-FFF2-40B4-BE49-F238E27FC236}">
                <a16:creationId xmlns:a16="http://schemas.microsoft.com/office/drawing/2014/main" id="{23AECA46-F908-4306-9474-76DB2B8F59E9}"/>
              </a:ext>
            </a:extLst>
          </p:cNvPr>
          <p:cNvPicPr>
            <a:picLocks noChangeAspect="1"/>
          </p:cNvPicPr>
          <p:nvPr/>
        </p:nvPicPr>
        <p:blipFill rotWithShape="1">
          <a:blip r:embed="rId4"/>
          <a:srcRect t="37304"/>
          <a:stretch/>
        </p:blipFill>
        <p:spPr>
          <a:xfrm>
            <a:off x="4573494" y="784757"/>
            <a:ext cx="7086877" cy="5230048"/>
          </a:xfrm>
          <a:prstGeom prst="rect">
            <a:avLst/>
          </a:prstGeom>
        </p:spPr>
      </p:pic>
    </p:spTree>
    <p:extLst>
      <p:ext uri="{BB962C8B-B14F-4D97-AF65-F5344CB8AC3E}">
        <p14:creationId xmlns:p14="http://schemas.microsoft.com/office/powerpoint/2010/main" val="42362010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5: </a:t>
            </a:r>
            <a:r>
              <a:rPr lang="ko-KR" altLang="en-US" sz="4800" dirty="0">
                <a:solidFill>
                  <a:srgbClr val="000000"/>
                </a:solidFill>
                <a:latin typeface="IntelOne Display Light" panose="020B0403020203020204" pitchFamily="34" charset="0"/>
              </a:rPr>
              <a:t>데이터 시각화</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3919640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2" name="그림 1">
            <a:extLst>
              <a:ext uri="{FF2B5EF4-FFF2-40B4-BE49-F238E27FC236}">
                <a16:creationId xmlns:a16="http://schemas.microsoft.com/office/drawing/2014/main" id="{1855A821-44F6-41B8-A693-967F4D4BD749}"/>
              </a:ext>
            </a:extLst>
          </p:cNvPr>
          <p:cNvPicPr>
            <a:picLocks noChangeAspect="1"/>
          </p:cNvPicPr>
          <p:nvPr/>
        </p:nvPicPr>
        <p:blipFill>
          <a:blip r:embed="rId4"/>
          <a:stretch>
            <a:fillRect/>
          </a:stretch>
        </p:blipFill>
        <p:spPr>
          <a:xfrm>
            <a:off x="85061" y="1204912"/>
            <a:ext cx="6610350" cy="3990975"/>
          </a:xfrm>
          <a:prstGeom prst="rect">
            <a:avLst/>
          </a:prstGeom>
        </p:spPr>
      </p:pic>
      <p:pic>
        <p:nvPicPr>
          <p:cNvPr id="3" name="그림 2">
            <a:extLst>
              <a:ext uri="{FF2B5EF4-FFF2-40B4-BE49-F238E27FC236}">
                <a16:creationId xmlns:a16="http://schemas.microsoft.com/office/drawing/2014/main" id="{93E47F1C-4A33-4906-BEB3-DCE92708C9F8}"/>
              </a:ext>
            </a:extLst>
          </p:cNvPr>
          <p:cNvPicPr>
            <a:picLocks noChangeAspect="1"/>
          </p:cNvPicPr>
          <p:nvPr/>
        </p:nvPicPr>
        <p:blipFill>
          <a:blip r:embed="rId5"/>
          <a:stretch>
            <a:fillRect/>
          </a:stretch>
        </p:blipFill>
        <p:spPr>
          <a:xfrm>
            <a:off x="5140509" y="2154200"/>
            <a:ext cx="6334125" cy="4095750"/>
          </a:xfrm>
          <a:prstGeom prst="rect">
            <a:avLst/>
          </a:prstGeom>
        </p:spPr>
      </p:pic>
    </p:spTree>
    <p:extLst>
      <p:ext uri="{BB962C8B-B14F-4D97-AF65-F5344CB8AC3E}">
        <p14:creationId xmlns:p14="http://schemas.microsoft.com/office/powerpoint/2010/main" val="1977079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4" name="그림 3">
            <a:extLst>
              <a:ext uri="{FF2B5EF4-FFF2-40B4-BE49-F238E27FC236}">
                <a16:creationId xmlns:a16="http://schemas.microsoft.com/office/drawing/2014/main" id="{3E2AC6FA-BE3A-4497-BB8E-1995EC1B1F67}"/>
              </a:ext>
            </a:extLst>
          </p:cNvPr>
          <p:cNvPicPr>
            <a:picLocks noChangeAspect="1"/>
          </p:cNvPicPr>
          <p:nvPr/>
        </p:nvPicPr>
        <p:blipFill>
          <a:blip r:embed="rId4"/>
          <a:stretch>
            <a:fillRect/>
          </a:stretch>
        </p:blipFill>
        <p:spPr>
          <a:xfrm>
            <a:off x="379117" y="1421516"/>
            <a:ext cx="4905375" cy="4076700"/>
          </a:xfrm>
          <a:prstGeom prst="rect">
            <a:avLst/>
          </a:prstGeom>
        </p:spPr>
      </p:pic>
      <p:pic>
        <p:nvPicPr>
          <p:cNvPr id="5" name="그림 4">
            <a:extLst>
              <a:ext uri="{FF2B5EF4-FFF2-40B4-BE49-F238E27FC236}">
                <a16:creationId xmlns:a16="http://schemas.microsoft.com/office/drawing/2014/main" id="{8CC8D141-2A94-4500-9EA0-EBE309310C06}"/>
              </a:ext>
            </a:extLst>
          </p:cNvPr>
          <p:cNvPicPr>
            <a:picLocks noChangeAspect="1"/>
          </p:cNvPicPr>
          <p:nvPr/>
        </p:nvPicPr>
        <p:blipFill>
          <a:blip r:embed="rId5"/>
          <a:stretch>
            <a:fillRect/>
          </a:stretch>
        </p:blipFill>
        <p:spPr>
          <a:xfrm>
            <a:off x="6182057" y="744096"/>
            <a:ext cx="5229225" cy="5400675"/>
          </a:xfrm>
          <a:prstGeom prst="rect">
            <a:avLst/>
          </a:prstGeom>
        </p:spPr>
      </p:pic>
    </p:spTree>
    <p:extLst>
      <p:ext uri="{BB962C8B-B14F-4D97-AF65-F5344CB8AC3E}">
        <p14:creationId xmlns:p14="http://schemas.microsoft.com/office/powerpoint/2010/main" val="388939661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2" name="그림 1">
            <a:extLst>
              <a:ext uri="{FF2B5EF4-FFF2-40B4-BE49-F238E27FC236}">
                <a16:creationId xmlns:a16="http://schemas.microsoft.com/office/drawing/2014/main" id="{8D15E24F-F75B-4843-BB5D-2CCFD6B08C5E}"/>
              </a:ext>
            </a:extLst>
          </p:cNvPr>
          <p:cNvPicPr>
            <a:picLocks noChangeAspect="1"/>
          </p:cNvPicPr>
          <p:nvPr/>
        </p:nvPicPr>
        <p:blipFill>
          <a:blip r:embed="rId4"/>
          <a:stretch>
            <a:fillRect/>
          </a:stretch>
        </p:blipFill>
        <p:spPr>
          <a:xfrm>
            <a:off x="193417" y="1097149"/>
            <a:ext cx="3836331" cy="5306254"/>
          </a:xfrm>
          <a:prstGeom prst="rect">
            <a:avLst/>
          </a:prstGeom>
        </p:spPr>
      </p:pic>
      <p:pic>
        <p:nvPicPr>
          <p:cNvPr id="3" name="그림 2">
            <a:extLst>
              <a:ext uri="{FF2B5EF4-FFF2-40B4-BE49-F238E27FC236}">
                <a16:creationId xmlns:a16="http://schemas.microsoft.com/office/drawing/2014/main" id="{0D0ACC82-C45D-446E-8B29-AE44563505E4}"/>
              </a:ext>
            </a:extLst>
          </p:cNvPr>
          <p:cNvPicPr>
            <a:picLocks noChangeAspect="1"/>
          </p:cNvPicPr>
          <p:nvPr/>
        </p:nvPicPr>
        <p:blipFill>
          <a:blip r:embed="rId5"/>
          <a:stretch>
            <a:fillRect/>
          </a:stretch>
        </p:blipFill>
        <p:spPr>
          <a:xfrm>
            <a:off x="3925451" y="169465"/>
            <a:ext cx="4259691" cy="6061869"/>
          </a:xfrm>
          <a:prstGeom prst="rect">
            <a:avLst/>
          </a:prstGeom>
        </p:spPr>
      </p:pic>
      <p:pic>
        <p:nvPicPr>
          <p:cNvPr id="6" name="그림 5">
            <a:extLst>
              <a:ext uri="{FF2B5EF4-FFF2-40B4-BE49-F238E27FC236}">
                <a16:creationId xmlns:a16="http://schemas.microsoft.com/office/drawing/2014/main" id="{243D2E93-DA38-4852-8B82-BBA1D811BA88}"/>
              </a:ext>
            </a:extLst>
          </p:cNvPr>
          <p:cNvPicPr>
            <a:picLocks noChangeAspect="1"/>
          </p:cNvPicPr>
          <p:nvPr/>
        </p:nvPicPr>
        <p:blipFill rotWithShape="1">
          <a:blip r:embed="rId6"/>
          <a:srcRect r="22195"/>
          <a:stretch/>
        </p:blipFill>
        <p:spPr>
          <a:xfrm>
            <a:off x="7761782" y="1999124"/>
            <a:ext cx="3836331" cy="4250826"/>
          </a:xfrm>
          <a:prstGeom prst="rect">
            <a:avLst/>
          </a:prstGeom>
        </p:spPr>
      </p:pic>
    </p:spTree>
    <p:extLst>
      <p:ext uri="{BB962C8B-B14F-4D97-AF65-F5344CB8AC3E}">
        <p14:creationId xmlns:p14="http://schemas.microsoft.com/office/powerpoint/2010/main" val="42355739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4" name="그림 3">
            <a:extLst>
              <a:ext uri="{FF2B5EF4-FFF2-40B4-BE49-F238E27FC236}">
                <a16:creationId xmlns:a16="http://schemas.microsoft.com/office/drawing/2014/main" id="{E4E2EFDD-E1C9-4052-B999-A31D57C9D3CC}"/>
              </a:ext>
            </a:extLst>
          </p:cNvPr>
          <p:cNvPicPr>
            <a:picLocks noChangeAspect="1"/>
          </p:cNvPicPr>
          <p:nvPr/>
        </p:nvPicPr>
        <p:blipFill>
          <a:blip r:embed="rId4"/>
          <a:stretch>
            <a:fillRect/>
          </a:stretch>
        </p:blipFill>
        <p:spPr>
          <a:xfrm>
            <a:off x="484909" y="1207852"/>
            <a:ext cx="5611091" cy="5117523"/>
          </a:xfrm>
          <a:prstGeom prst="rect">
            <a:avLst/>
          </a:prstGeom>
        </p:spPr>
      </p:pic>
      <p:pic>
        <p:nvPicPr>
          <p:cNvPr id="7" name="그림 6">
            <a:extLst>
              <a:ext uri="{FF2B5EF4-FFF2-40B4-BE49-F238E27FC236}">
                <a16:creationId xmlns:a16="http://schemas.microsoft.com/office/drawing/2014/main" id="{B68503FD-9043-40C2-BDCE-E5A75D2D55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57102" y="1207852"/>
            <a:ext cx="5431536" cy="5129784"/>
          </a:xfrm>
          <a:prstGeom prst="rect">
            <a:avLst/>
          </a:prstGeom>
        </p:spPr>
      </p:pic>
    </p:spTree>
    <p:extLst>
      <p:ext uri="{BB962C8B-B14F-4D97-AF65-F5344CB8AC3E}">
        <p14:creationId xmlns:p14="http://schemas.microsoft.com/office/powerpoint/2010/main" val="277827886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2" name="그림 1">
            <a:extLst>
              <a:ext uri="{FF2B5EF4-FFF2-40B4-BE49-F238E27FC236}">
                <a16:creationId xmlns:a16="http://schemas.microsoft.com/office/drawing/2014/main" id="{FDBDC0F5-0A80-4236-8F3B-F5D69F8F8FEA}"/>
              </a:ext>
            </a:extLst>
          </p:cNvPr>
          <p:cNvPicPr>
            <a:picLocks noChangeAspect="1"/>
          </p:cNvPicPr>
          <p:nvPr/>
        </p:nvPicPr>
        <p:blipFill>
          <a:blip r:embed="rId4"/>
          <a:stretch>
            <a:fillRect/>
          </a:stretch>
        </p:blipFill>
        <p:spPr>
          <a:xfrm>
            <a:off x="20737" y="1243538"/>
            <a:ext cx="5775030" cy="4079382"/>
          </a:xfrm>
          <a:prstGeom prst="rect">
            <a:avLst/>
          </a:prstGeom>
        </p:spPr>
      </p:pic>
      <p:pic>
        <p:nvPicPr>
          <p:cNvPr id="3" name="그림 2">
            <a:extLst>
              <a:ext uri="{FF2B5EF4-FFF2-40B4-BE49-F238E27FC236}">
                <a16:creationId xmlns:a16="http://schemas.microsoft.com/office/drawing/2014/main" id="{FAE4A9EE-708B-4CA2-BB95-3F78336F231B}"/>
              </a:ext>
            </a:extLst>
          </p:cNvPr>
          <p:cNvPicPr>
            <a:picLocks noChangeAspect="1"/>
          </p:cNvPicPr>
          <p:nvPr/>
        </p:nvPicPr>
        <p:blipFill>
          <a:blip r:embed="rId5"/>
          <a:stretch>
            <a:fillRect/>
          </a:stretch>
        </p:blipFill>
        <p:spPr>
          <a:xfrm>
            <a:off x="5722650" y="1243538"/>
            <a:ext cx="5996202" cy="5045984"/>
          </a:xfrm>
          <a:prstGeom prst="rect">
            <a:avLst/>
          </a:prstGeom>
        </p:spPr>
      </p:pic>
    </p:spTree>
    <p:extLst>
      <p:ext uri="{BB962C8B-B14F-4D97-AF65-F5344CB8AC3E}">
        <p14:creationId xmlns:p14="http://schemas.microsoft.com/office/powerpoint/2010/main" val="13996821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4" name="그림 3">
            <a:extLst>
              <a:ext uri="{FF2B5EF4-FFF2-40B4-BE49-F238E27FC236}">
                <a16:creationId xmlns:a16="http://schemas.microsoft.com/office/drawing/2014/main" id="{D2C05777-A693-4387-9900-BB1F02C17146}"/>
              </a:ext>
            </a:extLst>
          </p:cNvPr>
          <p:cNvPicPr>
            <a:picLocks noChangeAspect="1"/>
          </p:cNvPicPr>
          <p:nvPr/>
        </p:nvPicPr>
        <p:blipFill>
          <a:blip r:embed="rId4"/>
          <a:stretch>
            <a:fillRect/>
          </a:stretch>
        </p:blipFill>
        <p:spPr>
          <a:xfrm>
            <a:off x="28583" y="1801719"/>
            <a:ext cx="5732707" cy="4231074"/>
          </a:xfrm>
          <a:prstGeom prst="rect">
            <a:avLst/>
          </a:prstGeom>
        </p:spPr>
      </p:pic>
      <p:pic>
        <p:nvPicPr>
          <p:cNvPr id="5" name="그림 4">
            <a:extLst>
              <a:ext uri="{FF2B5EF4-FFF2-40B4-BE49-F238E27FC236}">
                <a16:creationId xmlns:a16="http://schemas.microsoft.com/office/drawing/2014/main" id="{00DCC2E7-FB70-45E9-93B5-9C2A9C33382B}"/>
              </a:ext>
            </a:extLst>
          </p:cNvPr>
          <p:cNvPicPr>
            <a:picLocks noChangeAspect="1"/>
          </p:cNvPicPr>
          <p:nvPr/>
        </p:nvPicPr>
        <p:blipFill>
          <a:blip r:embed="rId5"/>
          <a:stretch>
            <a:fillRect/>
          </a:stretch>
        </p:blipFill>
        <p:spPr>
          <a:xfrm>
            <a:off x="5809568" y="1069433"/>
            <a:ext cx="5870022" cy="4970647"/>
          </a:xfrm>
          <a:prstGeom prst="rect">
            <a:avLst/>
          </a:prstGeom>
        </p:spPr>
      </p:pic>
    </p:spTree>
    <p:extLst>
      <p:ext uri="{BB962C8B-B14F-4D97-AF65-F5344CB8AC3E}">
        <p14:creationId xmlns:p14="http://schemas.microsoft.com/office/powerpoint/2010/main" val="1603997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2" name="그림 1">
            <a:extLst>
              <a:ext uri="{FF2B5EF4-FFF2-40B4-BE49-F238E27FC236}">
                <a16:creationId xmlns:a16="http://schemas.microsoft.com/office/drawing/2014/main" id="{4779CE45-13BD-4550-9E79-B5D15B8B4E64}"/>
              </a:ext>
            </a:extLst>
          </p:cNvPr>
          <p:cNvPicPr>
            <a:picLocks noChangeAspect="1"/>
          </p:cNvPicPr>
          <p:nvPr/>
        </p:nvPicPr>
        <p:blipFill>
          <a:blip r:embed="rId4"/>
          <a:stretch>
            <a:fillRect/>
          </a:stretch>
        </p:blipFill>
        <p:spPr>
          <a:xfrm>
            <a:off x="89706" y="2031539"/>
            <a:ext cx="5468861" cy="4184169"/>
          </a:xfrm>
          <a:prstGeom prst="rect">
            <a:avLst/>
          </a:prstGeom>
        </p:spPr>
      </p:pic>
      <p:pic>
        <p:nvPicPr>
          <p:cNvPr id="3" name="그림 2">
            <a:extLst>
              <a:ext uri="{FF2B5EF4-FFF2-40B4-BE49-F238E27FC236}">
                <a16:creationId xmlns:a16="http://schemas.microsoft.com/office/drawing/2014/main" id="{154D92D5-D1FC-46DF-B9DC-B71E2B5A374C}"/>
              </a:ext>
            </a:extLst>
          </p:cNvPr>
          <p:cNvPicPr>
            <a:picLocks noChangeAspect="1"/>
          </p:cNvPicPr>
          <p:nvPr/>
        </p:nvPicPr>
        <p:blipFill>
          <a:blip r:embed="rId5"/>
          <a:stretch>
            <a:fillRect/>
          </a:stretch>
        </p:blipFill>
        <p:spPr>
          <a:xfrm>
            <a:off x="5566638" y="843927"/>
            <a:ext cx="6164736" cy="5486704"/>
          </a:xfrm>
          <a:prstGeom prst="rect">
            <a:avLst/>
          </a:prstGeom>
        </p:spPr>
      </p:pic>
    </p:spTree>
    <p:extLst>
      <p:ext uri="{BB962C8B-B14F-4D97-AF65-F5344CB8AC3E}">
        <p14:creationId xmlns:p14="http://schemas.microsoft.com/office/powerpoint/2010/main" val="2618531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a:t>다항 회귀</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비선형 데이터 학습</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rPr>
              <a:t>다항 회귀의 예</a:t>
            </a:r>
            <a:endParaRPr lang="en-US" altLang="ko-KR" sz="2400"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endParaRPr lang="ko-KR" altLang="en-US"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6" name="그림 5">
            <a:extLst>
              <a:ext uri="{FF2B5EF4-FFF2-40B4-BE49-F238E27FC236}">
                <a16:creationId xmlns:a16="http://schemas.microsoft.com/office/drawing/2014/main" id="{A58D172B-073E-48FB-894D-15D21235467B}"/>
              </a:ext>
            </a:extLst>
          </p:cNvPr>
          <p:cNvPicPr>
            <a:picLocks noChangeAspect="1"/>
          </p:cNvPicPr>
          <p:nvPr/>
        </p:nvPicPr>
        <p:blipFill>
          <a:blip r:embed="rId4"/>
          <a:stretch>
            <a:fillRect/>
          </a:stretch>
        </p:blipFill>
        <p:spPr>
          <a:xfrm>
            <a:off x="299418" y="3724587"/>
            <a:ext cx="5796582" cy="2647822"/>
          </a:xfrm>
          <a:prstGeom prst="rect">
            <a:avLst/>
          </a:prstGeom>
        </p:spPr>
      </p:pic>
      <p:pic>
        <p:nvPicPr>
          <p:cNvPr id="7" name="그림 6">
            <a:extLst>
              <a:ext uri="{FF2B5EF4-FFF2-40B4-BE49-F238E27FC236}">
                <a16:creationId xmlns:a16="http://schemas.microsoft.com/office/drawing/2014/main" id="{04C3D39A-9EE5-46B7-B6A1-A059851D740D}"/>
              </a:ext>
            </a:extLst>
          </p:cNvPr>
          <p:cNvPicPr>
            <a:picLocks noChangeAspect="1"/>
          </p:cNvPicPr>
          <p:nvPr/>
        </p:nvPicPr>
        <p:blipFill>
          <a:blip r:embed="rId5"/>
          <a:stretch>
            <a:fillRect/>
          </a:stretch>
        </p:blipFill>
        <p:spPr>
          <a:xfrm>
            <a:off x="6275085" y="1677894"/>
            <a:ext cx="4844797" cy="4694515"/>
          </a:xfrm>
          <a:prstGeom prst="rect">
            <a:avLst/>
          </a:prstGeom>
        </p:spPr>
      </p:pic>
      <p:pic>
        <p:nvPicPr>
          <p:cNvPr id="3" name="그림 2">
            <a:extLst>
              <a:ext uri="{FF2B5EF4-FFF2-40B4-BE49-F238E27FC236}">
                <a16:creationId xmlns:a16="http://schemas.microsoft.com/office/drawing/2014/main" id="{066431BC-8D54-40C7-B44C-E28DD0B08940}"/>
              </a:ext>
            </a:extLst>
          </p:cNvPr>
          <p:cNvPicPr>
            <a:picLocks noChangeAspect="1"/>
          </p:cNvPicPr>
          <p:nvPr/>
        </p:nvPicPr>
        <p:blipFill>
          <a:blip r:embed="rId6"/>
          <a:stretch>
            <a:fillRect/>
          </a:stretch>
        </p:blipFill>
        <p:spPr>
          <a:xfrm>
            <a:off x="299418" y="2295195"/>
            <a:ext cx="4746756" cy="1353967"/>
          </a:xfrm>
          <a:prstGeom prst="rect">
            <a:avLst/>
          </a:prstGeom>
        </p:spPr>
      </p:pic>
    </p:spTree>
    <p:extLst>
      <p:ext uri="{BB962C8B-B14F-4D97-AF65-F5344CB8AC3E}">
        <p14:creationId xmlns:p14="http://schemas.microsoft.com/office/powerpoint/2010/main" val="20445467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pic>
        <p:nvPicPr>
          <p:cNvPr id="4" name="그림 3">
            <a:extLst>
              <a:ext uri="{FF2B5EF4-FFF2-40B4-BE49-F238E27FC236}">
                <a16:creationId xmlns:a16="http://schemas.microsoft.com/office/drawing/2014/main" id="{A45F5AAC-98D9-4C13-AA77-7133DB5947F7}"/>
              </a:ext>
            </a:extLst>
          </p:cNvPr>
          <p:cNvPicPr>
            <a:picLocks noChangeAspect="1"/>
          </p:cNvPicPr>
          <p:nvPr/>
        </p:nvPicPr>
        <p:blipFill>
          <a:blip r:embed="rId4"/>
          <a:stretch>
            <a:fillRect/>
          </a:stretch>
        </p:blipFill>
        <p:spPr>
          <a:xfrm>
            <a:off x="3461904" y="31343"/>
            <a:ext cx="6841808" cy="6391275"/>
          </a:xfrm>
          <a:prstGeom prst="rect">
            <a:avLst/>
          </a:prstGeom>
        </p:spPr>
      </p:pic>
    </p:spTree>
    <p:extLst>
      <p:ext uri="{BB962C8B-B14F-4D97-AF65-F5344CB8AC3E}">
        <p14:creationId xmlns:p14="http://schemas.microsoft.com/office/powerpoint/2010/main" val="177575860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6: </a:t>
            </a:r>
            <a:r>
              <a:rPr lang="ko-KR" altLang="en-US" sz="4800" dirty="0">
                <a:solidFill>
                  <a:srgbClr val="000000"/>
                </a:solidFill>
                <a:latin typeface="IntelOne Display Light" panose="020B0403020203020204" pitchFamily="34" charset="0"/>
              </a:rPr>
              <a:t>데이터 </a:t>
            </a:r>
            <a:r>
              <a:rPr lang="ko-KR" altLang="en-US" sz="4800" dirty="0" err="1">
                <a:solidFill>
                  <a:srgbClr val="000000"/>
                </a:solidFill>
                <a:latin typeface="IntelOne Display Light" panose="020B0403020203020204" pitchFamily="34" charset="0"/>
              </a:rPr>
              <a:t>전처리</a:t>
            </a:r>
            <a:endParaRPr lang="en-US" sz="480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19928287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a:t>
            </a:r>
            <a:r>
              <a:rPr lang="ko-KR" altLang="en-US" dirty="0" err="1">
                <a:solidFill>
                  <a:srgbClr val="000000"/>
                </a:solidFill>
                <a:latin typeface="IntelOne Display Light" panose="020B0403020203020204" pitchFamily="34" charset="0"/>
              </a:rPr>
              <a:t>전처리</a:t>
            </a:r>
            <a:r>
              <a:rPr lang="en-US" altLang="ko-KR" dirty="0">
                <a:solidFill>
                  <a:srgbClr val="000000"/>
                </a:solidFill>
                <a:latin typeface="IntelOne Display Light" panose="020B0403020203020204" pitchFamily="34" charset="0"/>
              </a:rPr>
              <a:t>(</a:t>
            </a:r>
            <a:r>
              <a:rPr lang="ko-KR" altLang="en-US" dirty="0">
                <a:solidFill>
                  <a:srgbClr val="000000"/>
                </a:solidFill>
                <a:latin typeface="IntelOne Display Light" panose="020B0403020203020204" pitchFamily="34" charset="0"/>
              </a:rPr>
              <a:t>수동</a:t>
            </a:r>
            <a:r>
              <a:rPr lang="en-US" altLang="ko-KR" dirty="0">
                <a:solidFill>
                  <a:srgbClr val="000000"/>
                </a:solidFill>
                <a:latin typeface="IntelOne Display Light" panose="020B0403020203020204" pitchFamily="34" charset="0"/>
              </a:rPr>
              <a:t>)</a:t>
            </a:r>
            <a:endParaRPr lang="en-US" dirty="0">
              <a:solidFill>
                <a:srgbClr val="000000"/>
              </a:solidFill>
            </a:endParaRPr>
          </a:p>
        </p:txBody>
      </p:sp>
      <p:pic>
        <p:nvPicPr>
          <p:cNvPr id="3" name="그림 2">
            <a:extLst>
              <a:ext uri="{FF2B5EF4-FFF2-40B4-BE49-F238E27FC236}">
                <a16:creationId xmlns:a16="http://schemas.microsoft.com/office/drawing/2014/main" id="{BD54A05F-100F-4FF3-8510-B937CDD5541A}"/>
              </a:ext>
            </a:extLst>
          </p:cNvPr>
          <p:cNvPicPr>
            <a:picLocks noChangeAspect="1"/>
          </p:cNvPicPr>
          <p:nvPr/>
        </p:nvPicPr>
        <p:blipFill>
          <a:blip r:embed="rId4"/>
          <a:stretch>
            <a:fillRect/>
          </a:stretch>
        </p:blipFill>
        <p:spPr>
          <a:xfrm>
            <a:off x="512015" y="1284337"/>
            <a:ext cx="11167968" cy="4587050"/>
          </a:xfrm>
          <a:prstGeom prst="rect">
            <a:avLst/>
          </a:prstGeom>
        </p:spPr>
      </p:pic>
    </p:spTree>
    <p:extLst>
      <p:ext uri="{BB962C8B-B14F-4D97-AF65-F5344CB8AC3E}">
        <p14:creationId xmlns:p14="http://schemas.microsoft.com/office/powerpoint/2010/main" val="41001180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a:t>
            </a:r>
            <a:r>
              <a:rPr lang="ko-KR" altLang="en-US" dirty="0" err="1">
                <a:solidFill>
                  <a:srgbClr val="000000"/>
                </a:solidFill>
                <a:latin typeface="IntelOne Display Light" panose="020B0403020203020204" pitchFamily="34" charset="0"/>
              </a:rPr>
              <a:t>전처리</a:t>
            </a:r>
            <a:r>
              <a:rPr lang="en-US" altLang="ko-KR" dirty="0">
                <a:solidFill>
                  <a:srgbClr val="000000"/>
                </a:solidFill>
                <a:latin typeface="IntelOne Display Light" panose="020B0403020203020204" pitchFamily="34" charset="0"/>
              </a:rPr>
              <a:t>(Encoder </a:t>
            </a:r>
            <a:r>
              <a:rPr lang="ko-KR" altLang="en-US" dirty="0">
                <a:solidFill>
                  <a:srgbClr val="000000"/>
                </a:solidFill>
                <a:latin typeface="IntelOne Display Light" panose="020B0403020203020204" pitchFamily="34" charset="0"/>
              </a:rPr>
              <a:t>이용</a:t>
            </a:r>
            <a:r>
              <a:rPr lang="en-US" altLang="ko-KR" dirty="0">
                <a:solidFill>
                  <a:srgbClr val="000000"/>
                </a:solidFill>
                <a:latin typeface="IntelOne Display Light" panose="020B0403020203020204" pitchFamily="34" charset="0"/>
              </a:rPr>
              <a:t>)</a:t>
            </a:r>
            <a:endParaRPr lang="en-US" dirty="0">
              <a:solidFill>
                <a:srgbClr val="000000"/>
              </a:solidFill>
            </a:endParaRPr>
          </a:p>
        </p:txBody>
      </p:sp>
      <p:pic>
        <p:nvPicPr>
          <p:cNvPr id="6" name="그림 5">
            <a:extLst>
              <a:ext uri="{FF2B5EF4-FFF2-40B4-BE49-F238E27FC236}">
                <a16:creationId xmlns:a16="http://schemas.microsoft.com/office/drawing/2014/main" id="{DC9F8A22-A75C-4C29-9167-91E830A3F3F8}"/>
              </a:ext>
            </a:extLst>
          </p:cNvPr>
          <p:cNvPicPr>
            <a:picLocks noChangeAspect="1"/>
          </p:cNvPicPr>
          <p:nvPr/>
        </p:nvPicPr>
        <p:blipFill>
          <a:blip r:embed="rId4"/>
          <a:stretch>
            <a:fillRect/>
          </a:stretch>
        </p:blipFill>
        <p:spPr>
          <a:xfrm>
            <a:off x="105436" y="2024062"/>
            <a:ext cx="5905500" cy="2809875"/>
          </a:xfrm>
          <a:prstGeom prst="rect">
            <a:avLst/>
          </a:prstGeom>
        </p:spPr>
      </p:pic>
      <p:pic>
        <p:nvPicPr>
          <p:cNvPr id="7" name="그림 6">
            <a:extLst>
              <a:ext uri="{FF2B5EF4-FFF2-40B4-BE49-F238E27FC236}">
                <a16:creationId xmlns:a16="http://schemas.microsoft.com/office/drawing/2014/main" id="{F141AB33-D804-439B-AEB0-0AF6DB39CC09}"/>
              </a:ext>
            </a:extLst>
          </p:cNvPr>
          <p:cNvPicPr>
            <a:picLocks noChangeAspect="1"/>
          </p:cNvPicPr>
          <p:nvPr/>
        </p:nvPicPr>
        <p:blipFill>
          <a:blip r:embed="rId5"/>
          <a:stretch>
            <a:fillRect/>
          </a:stretch>
        </p:blipFill>
        <p:spPr>
          <a:xfrm>
            <a:off x="6105363" y="28941"/>
            <a:ext cx="5593054" cy="6340041"/>
          </a:xfrm>
          <a:prstGeom prst="rect">
            <a:avLst/>
          </a:prstGeom>
        </p:spPr>
      </p:pic>
    </p:spTree>
    <p:extLst>
      <p:ext uri="{BB962C8B-B14F-4D97-AF65-F5344CB8AC3E}">
        <p14:creationId xmlns:p14="http://schemas.microsoft.com/office/powerpoint/2010/main" val="36325780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a:t>
            </a:r>
            <a:r>
              <a:rPr lang="ko-KR" altLang="en-US" dirty="0" err="1">
                <a:solidFill>
                  <a:srgbClr val="000000"/>
                </a:solidFill>
                <a:latin typeface="IntelOne Display Light" panose="020B0403020203020204" pitchFamily="34" charset="0"/>
              </a:rPr>
              <a:t>전처리</a:t>
            </a:r>
            <a:r>
              <a:rPr lang="en-US" altLang="ko-KR" dirty="0">
                <a:solidFill>
                  <a:srgbClr val="000000"/>
                </a:solidFill>
                <a:latin typeface="IntelOne Display Light" panose="020B0403020203020204" pitchFamily="34" charset="0"/>
              </a:rPr>
              <a:t>(Encoder </a:t>
            </a:r>
            <a:r>
              <a:rPr lang="ko-KR" altLang="en-US" dirty="0">
                <a:solidFill>
                  <a:srgbClr val="000000"/>
                </a:solidFill>
                <a:latin typeface="IntelOne Display Light" panose="020B0403020203020204" pitchFamily="34" charset="0"/>
              </a:rPr>
              <a:t>이용</a:t>
            </a:r>
            <a:r>
              <a:rPr lang="en-US" altLang="ko-KR" dirty="0">
                <a:solidFill>
                  <a:srgbClr val="000000"/>
                </a:solidFill>
                <a:latin typeface="IntelOne Display Light" panose="020B0403020203020204" pitchFamily="34" charset="0"/>
              </a:rPr>
              <a:t>)</a:t>
            </a:r>
            <a:endParaRPr lang="en-US" dirty="0">
              <a:solidFill>
                <a:srgbClr val="000000"/>
              </a:solidFill>
            </a:endParaRPr>
          </a:p>
        </p:txBody>
      </p:sp>
      <p:pic>
        <p:nvPicPr>
          <p:cNvPr id="2" name="그림 1">
            <a:extLst>
              <a:ext uri="{FF2B5EF4-FFF2-40B4-BE49-F238E27FC236}">
                <a16:creationId xmlns:a16="http://schemas.microsoft.com/office/drawing/2014/main" id="{C4854974-B93D-4B85-AC49-D4F9605F9491}"/>
              </a:ext>
            </a:extLst>
          </p:cNvPr>
          <p:cNvPicPr>
            <a:picLocks noChangeAspect="1"/>
          </p:cNvPicPr>
          <p:nvPr/>
        </p:nvPicPr>
        <p:blipFill rotWithShape="1">
          <a:blip r:embed="rId4"/>
          <a:srcRect b="57879"/>
          <a:stretch/>
        </p:blipFill>
        <p:spPr>
          <a:xfrm>
            <a:off x="10633" y="1523684"/>
            <a:ext cx="5821112" cy="3495287"/>
          </a:xfrm>
          <a:prstGeom prst="rect">
            <a:avLst/>
          </a:prstGeom>
        </p:spPr>
      </p:pic>
      <p:pic>
        <p:nvPicPr>
          <p:cNvPr id="9" name="그림 8">
            <a:extLst>
              <a:ext uri="{FF2B5EF4-FFF2-40B4-BE49-F238E27FC236}">
                <a16:creationId xmlns:a16="http://schemas.microsoft.com/office/drawing/2014/main" id="{2B1E56D5-7489-42FC-BC85-6736B373253E}"/>
              </a:ext>
            </a:extLst>
          </p:cNvPr>
          <p:cNvPicPr>
            <a:picLocks noChangeAspect="1"/>
          </p:cNvPicPr>
          <p:nvPr/>
        </p:nvPicPr>
        <p:blipFill rotWithShape="1">
          <a:blip r:embed="rId4"/>
          <a:srcRect t="43954"/>
          <a:stretch/>
        </p:blipFill>
        <p:spPr>
          <a:xfrm>
            <a:off x="5901177" y="1523684"/>
            <a:ext cx="5821112" cy="4650841"/>
          </a:xfrm>
          <a:prstGeom prst="rect">
            <a:avLst/>
          </a:prstGeom>
        </p:spPr>
      </p:pic>
    </p:spTree>
    <p:extLst>
      <p:ext uri="{BB962C8B-B14F-4D97-AF65-F5344CB8AC3E}">
        <p14:creationId xmlns:p14="http://schemas.microsoft.com/office/powerpoint/2010/main" val="273699679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E856AC4B-D95E-4D21-817D-6C848C72E0AA}"/>
              </a:ext>
            </a:extLst>
          </p:cNvPr>
          <p:cNvPicPr>
            <a:picLocks noChangeAspect="1"/>
          </p:cNvPicPr>
          <p:nvPr/>
        </p:nvPicPr>
        <p:blipFill rotWithShape="1">
          <a:blip r:embed="rId3"/>
          <a:srcRect t="48898"/>
          <a:stretch/>
        </p:blipFill>
        <p:spPr>
          <a:xfrm>
            <a:off x="1487629" y="1813021"/>
            <a:ext cx="9216743" cy="4483216"/>
          </a:xfrm>
          <a:prstGeom prst="rect">
            <a:avLst/>
          </a:prstGeom>
        </p:spPr>
      </p:pic>
      <p:pic>
        <p:nvPicPr>
          <p:cNvPr id="3" name="그림 2">
            <a:extLst>
              <a:ext uri="{FF2B5EF4-FFF2-40B4-BE49-F238E27FC236}">
                <a16:creationId xmlns:a16="http://schemas.microsoft.com/office/drawing/2014/main" id="{68CB6665-ABF1-4497-8E0C-86DDFD1F5E7B}"/>
              </a:ext>
            </a:extLst>
          </p:cNvPr>
          <p:cNvPicPr>
            <a:picLocks noChangeAspect="1"/>
          </p:cNvPicPr>
          <p:nvPr/>
        </p:nvPicPr>
        <p:blipFill rotWithShape="1">
          <a:blip r:embed="rId3"/>
          <a:srcRect r="44216" b="52339"/>
          <a:stretch/>
        </p:blipFill>
        <p:spPr>
          <a:xfrm>
            <a:off x="4907686" y="221694"/>
            <a:ext cx="5141428" cy="4181308"/>
          </a:xfrm>
          <a:prstGeom prst="rect">
            <a:avLst/>
          </a:prstGeom>
        </p:spPr>
      </p:pic>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a:t>
            </a:r>
            <a:r>
              <a:rPr lang="ko-KR" altLang="en-US" dirty="0" err="1">
                <a:solidFill>
                  <a:srgbClr val="000000"/>
                </a:solidFill>
                <a:latin typeface="IntelOne Display Light" panose="020B0403020203020204" pitchFamily="34" charset="0"/>
              </a:rPr>
              <a:t>전처리</a:t>
            </a:r>
            <a:br>
              <a:rPr lang="en-US" altLang="ko-KR" dirty="0">
                <a:solidFill>
                  <a:srgbClr val="000000"/>
                </a:solidFill>
                <a:latin typeface="IntelOne Display Light" panose="020B0403020203020204" pitchFamily="34" charset="0"/>
              </a:rPr>
            </a:br>
            <a:r>
              <a:rPr lang="en-US" altLang="ko-KR" sz="2400" dirty="0">
                <a:solidFill>
                  <a:srgbClr val="000000"/>
                </a:solidFill>
                <a:latin typeface="IntelOne Display Light" panose="020B0403020203020204" pitchFamily="34" charset="0"/>
              </a:rPr>
              <a:t>(</a:t>
            </a:r>
            <a:r>
              <a:rPr lang="ko-KR" altLang="en-US" sz="2400" dirty="0">
                <a:solidFill>
                  <a:srgbClr val="000000"/>
                </a:solidFill>
                <a:latin typeface="IntelOne Display Light" panose="020B0403020203020204" pitchFamily="34" charset="0"/>
              </a:rPr>
              <a:t>데이터확인 및 분할</a:t>
            </a:r>
            <a:r>
              <a:rPr lang="en-US" altLang="ko-KR" sz="2400" dirty="0">
                <a:solidFill>
                  <a:srgbClr val="000000"/>
                </a:solidFill>
                <a:latin typeface="IntelOne Display Light" panose="020B0403020203020204" pitchFamily="34" charset="0"/>
              </a:rPr>
              <a:t>)</a:t>
            </a:r>
            <a:endParaRPr lang="en-US" dirty="0">
              <a:solidFill>
                <a:srgbClr val="000000"/>
              </a:solidFill>
            </a:endParaRPr>
          </a:p>
        </p:txBody>
      </p:sp>
    </p:spTree>
    <p:extLst>
      <p:ext uri="{BB962C8B-B14F-4D97-AF65-F5344CB8AC3E}">
        <p14:creationId xmlns:p14="http://schemas.microsoft.com/office/powerpoint/2010/main" val="34728850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30" y="2600489"/>
            <a:ext cx="10111740" cy="11998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a:t>
            </a:r>
            <a:r>
              <a:rPr lang="en-US" altLang="ko-KR" sz="4800" dirty="0">
                <a:solidFill>
                  <a:srgbClr val="000000"/>
                </a:solidFill>
                <a:latin typeface="IntelOne Display Light" panose="020B0403020203020204" pitchFamily="34" charset="0"/>
              </a:rPr>
              <a:t>7</a:t>
            </a:r>
            <a:r>
              <a:rPr lang="en-US"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평가를 위한 함수 작성</a:t>
            </a:r>
            <a:endParaRPr lang="en-US" sz="4800" dirty="0">
              <a:solidFill>
                <a:srgbClr val="000000"/>
              </a:solidFill>
              <a:latin typeface="IntelOne Display Light" panose="020B0403020203020204" pitchFamily="34" charset="0"/>
            </a:endParaRPr>
          </a:p>
        </p:txBody>
      </p:sp>
      <p:sp>
        <p:nvSpPr>
          <p:cNvPr id="8" name="Title 1">
            <a:extLst>
              <a:ext uri="{FF2B5EF4-FFF2-40B4-BE49-F238E27FC236}">
                <a16:creationId xmlns:a16="http://schemas.microsoft.com/office/drawing/2014/main" id="{88502207-1923-4880-8E9B-83C748CF70E9}"/>
              </a:ext>
            </a:extLst>
          </p:cNvPr>
          <p:cNvSpPr txBox="1">
            <a:spLocks/>
          </p:cNvSpPr>
          <p:nvPr/>
        </p:nvSpPr>
        <p:spPr>
          <a:xfrm>
            <a:off x="263512" y="2263909"/>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04806642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평가를 위한 함수 작성</a:t>
            </a:r>
            <a:endParaRPr lang="en-US" dirty="0">
              <a:solidFill>
                <a:srgbClr val="000000"/>
              </a:solidFill>
            </a:endParaRPr>
          </a:p>
        </p:txBody>
      </p:sp>
      <p:pic>
        <p:nvPicPr>
          <p:cNvPr id="3" name="그림 2">
            <a:extLst>
              <a:ext uri="{FF2B5EF4-FFF2-40B4-BE49-F238E27FC236}">
                <a16:creationId xmlns:a16="http://schemas.microsoft.com/office/drawing/2014/main" id="{C37238FB-050D-4CBC-A517-2499D1278AFF}"/>
              </a:ext>
            </a:extLst>
          </p:cNvPr>
          <p:cNvPicPr>
            <a:picLocks noChangeAspect="1"/>
          </p:cNvPicPr>
          <p:nvPr/>
        </p:nvPicPr>
        <p:blipFill>
          <a:blip r:embed="rId4"/>
          <a:stretch>
            <a:fillRect/>
          </a:stretch>
        </p:blipFill>
        <p:spPr>
          <a:xfrm>
            <a:off x="2610716" y="1160840"/>
            <a:ext cx="6970568" cy="5186795"/>
          </a:xfrm>
          <a:prstGeom prst="rect">
            <a:avLst/>
          </a:prstGeom>
        </p:spPr>
      </p:pic>
    </p:spTree>
    <p:extLst>
      <p:ext uri="{BB962C8B-B14F-4D97-AF65-F5344CB8AC3E}">
        <p14:creationId xmlns:p14="http://schemas.microsoft.com/office/powerpoint/2010/main" val="45225615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29" y="2600489"/>
            <a:ext cx="11456671" cy="119982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a:t>
            </a:r>
            <a:r>
              <a:rPr lang="en-US" altLang="ko-KR" sz="4800" dirty="0">
                <a:solidFill>
                  <a:srgbClr val="000000"/>
                </a:solidFill>
                <a:latin typeface="IntelOne Display Light" panose="020B0403020203020204" pitchFamily="34" charset="0"/>
              </a:rPr>
              <a:t>8: </a:t>
            </a:r>
            <a:r>
              <a:rPr lang="ko-KR" altLang="en-US" sz="4800" dirty="0">
                <a:solidFill>
                  <a:srgbClr val="000000"/>
                </a:solidFill>
                <a:latin typeface="IntelOne Display Light" panose="020B0403020203020204" pitchFamily="34" charset="0"/>
              </a:rPr>
              <a:t>다양한 회귀모델로 훈련 및 평가</a:t>
            </a:r>
            <a:endParaRPr lang="en-US" sz="4800" dirty="0">
              <a:solidFill>
                <a:srgbClr val="000000"/>
              </a:solidFill>
              <a:latin typeface="IntelOne Display Light" panose="020B0403020203020204" pitchFamily="34" charset="0"/>
            </a:endParaRPr>
          </a:p>
        </p:txBody>
      </p:sp>
      <p:sp>
        <p:nvSpPr>
          <p:cNvPr id="8" name="Title 1">
            <a:extLst>
              <a:ext uri="{FF2B5EF4-FFF2-40B4-BE49-F238E27FC236}">
                <a16:creationId xmlns:a16="http://schemas.microsoft.com/office/drawing/2014/main" id="{88502207-1923-4880-8E9B-83C748CF70E9}"/>
              </a:ext>
            </a:extLst>
          </p:cNvPr>
          <p:cNvSpPr txBox="1">
            <a:spLocks/>
          </p:cNvSpPr>
          <p:nvPr/>
        </p:nvSpPr>
        <p:spPr>
          <a:xfrm>
            <a:off x="263512" y="2370236"/>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1132908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다양한 회귀모델로 훈련 및 평가</a:t>
            </a:r>
            <a:endParaRPr lang="en-US" dirty="0">
              <a:solidFill>
                <a:srgbClr val="000000"/>
              </a:solidFill>
            </a:endParaRPr>
          </a:p>
        </p:txBody>
      </p:sp>
      <p:pic>
        <p:nvPicPr>
          <p:cNvPr id="2" name="그림 1">
            <a:extLst>
              <a:ext uri="{FF2B5EF4-FFF2-40B4-BE49-F238E27FC236}">
                <a16:creationId xmlns:a16="http://schemas.microsoft.com/office/drawing/2014/main" id="{EC79A228-0280-494D-B155-FD8F63CDE255}"/>
              </a:ext>
            </a:extLst>
          </p:cNvPr>
          <p:cNvPicPr>
            <a:picLocks noChangeAspect="1"/>
          </p:cNvPicPr>
          <p:nvPr/>
        </p:nvPicPr>
        <p:blipFill>
          <a:blip r:embed="rId4"/>
          <a:stretch>
            <a:fillRect/>
          </a:stretch>
        </p:blipFill>
        <p:spPr>
          <a:xfrm>
            <a:off x="1724069" y="1816715"/>
            <a:ext cx="8743862" cy="3793191"/>
          </a:xfrm>
          <a:prstGeom prst="rect">
            <a:avLst/>
          </a:prstGeom>
        </p:spPr>
      </p:pic>
    </p:spTree>
    <p:extLst>
      <p:ext uri="{BB962C8B-B14F-4D97-AF65-F5344CB8AC3E}">
        <p14:creationId xmlns:p14="http://schemas.microsoft.com/office/powerpoint/2010/main" val="2996398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849678" cy="1199822"/>
          </a:xfrm>
        </p:spPr>
        <p:txBody>
          <a:bodyPr/>
          <a:lstStyle/>
          <a:p>
            <a:r>
              <a:rPr lang="ko-KR" altLang="en-US" dirty="0" err="1"/>
              <a:t>릿지</a:t>
            </a:r>
            <a:r>
              <a:rPr lang="ko-KR" altLang="en-US" dirty="0"/>
              <a:t> 회귀</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mc:AlternateContent xmlns:mc="http://schemas.openxmlformats.org/markup-compatibility/2006" xmlns:a14="http://schemas.microsoft.com/office/drawing/2010/main">
        <mc:Choice Requires="a14">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500360" cy="473473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규제가 추가된 선형 회귀</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b="1"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릿지</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회귀의 비용 함수</a:t>
                </a:r>
                <a:endParaRPr lang="en-US" altLang="ko-KR"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buFont typeface="Arial" panose="020B0604020202020204" pitchFamily="34" charset="0"/>
                  <a:buChar char="•"/>
                  <a:defRPr/>
                </a:pPr>
                <a14:m>
                  <m:oMath xmlns:m="http://schemas.openxmlformats.org/officeDocument/2006/math">
                    <m:r>
                      <a:rPr lang="en-US" altLang="ko-KR" sz="2000" b="1" i="1" smtClean="0">
                        <a:solidFill>
                          <a:srgbClr val="000000"/>
                        </a:solidFill>
                        <a:latin typeface="Cambria Math" panose="02040503050406030204" pitchFamily="18" charset="0"/>
                        <a:ea typeface="Intel Clear Light" panose="020B0404020203020204" pitchFamily="34" charset="0"/>
                        <a:cs typeface="Intel Clear Light" panose="020B0404020203020204" pitchFamily="34" charset="0"/>
                      </a:rPr>
                      <m:t>𝑱</m:t>
                    </m:r>
                    <m:d>
                      <m:dPr>
                        <m:ctrlPr>
                          <a:rPr lang="en-US" altLang="ko-KR" sz="2000" b="1" i="1" smtClean="0">
                            <a:solidFill>
                              <a:srgbClr val="000000"/>
                            </a:solidFill>
                            <a:latin typeface="Cambria Math" panose="02040503050406030204" pitchFamily="18" charset="0"/>
                          </a:rPr>
                        </m:ctrlPr>
                      </m:dPr>
                      <m:e>
                        <m:r>
                          <a:rPr lang="ko-KR" altLang="en-US" sz="2000" b="1" i="1" smtClean="0">
                            <a:solidFill>
                              <a:srgbClr val="000000"/>
                            </a:solidFill>
                            <a:latin typeface="Cambria Math" panose="02040503050406030204" pitchFamily="18" charset="0"/>
                          </a:rPr>
                          <m:t>𝜽</m:t>
                        </m:r>
                      </m:e>
                    </m:d>
                    <m:r>
                      <a:rPr lang="en-US" altLang="ko-KR" sz="2000" b="1" i="1" smtClean="0">
                        <a:solidFill>
                          <a:srgbClr val="000000"/>
                        </a:solidFill>
                        <a:latin typeface="Cambria Math" panose="02040503050406030204" pitchFamily="18" charset="0"/>
                      </a:rPr>
                      <m:t>=</m:t>
                    </m:r>
                    <m:r>
                      <a:rPr lang="en-US" altLang="ko-KR" sz="2000" b="1" i="0" smtClean="0">
                        <a:solidFill>
                          <a:srgbClr val="000000"/>
                        </a:solidFill>
                        <a:latin typeface="Cambria Math" panose="02040503050406030204" pitchFamily="18" charset="0"/>
                      </a:rPr>
                      <m:t>𝐌𝐒𝐄</m:t>
                    </m:r>
                    <m:d>
                      <m:dPr>
                        <m:ctrlPr>
                          <a:rPr lang="en-US" altLang="ko-KR" sz="2000" b="1" i="1" smtClean="0">
                            <a:solidFill>
                              <a:srgbClr val="000000"/>
                            </a:solidFill>
                            <a:latin typeface="Cambria Math" panose="02040503050406030204" pitchFamily="18" charset="0"/>
                          </a:rPr>
                        </m:ctrlPr>
                      </m:dPr>
                      <m:e>
                        <m:r>
                          <a:rPr lang="ko-KR" altLang="en-US" sz="2000" b="1" i="1" smtClean="0">
                            <a:solidFill>
                              <a:srgbClr val="000000"/>
                            </a:solidFill>
                            <a:latin typeface="Cambria Math" panose="02040503050406030204" pitchFamily="18" charset="0"/>
                          </a:rPr>
                          <m:t>𝜽</m:t>
                        </m:r>
                      </m:e>
                    </m:d>
                    <m:r>
                      <a:rPr lang="en-US" altLang="ko-KR" sz="2000" b="1" i="1" smtClean="0">
                        <a:solidFill>
                          <a:srgbClr val="000000"/>
                        </a:solidFill>
                        <a:latin typeface="Cambria Math" panose="02040503050406030204" pitchFamily="18" charset="0"/>
                      </a:rPr>
                      <m:t>+</m:t>
                    </m:r>
                    <m:r>
                      <a:rPr lang="ko-KR" altLang="en-US" sz="2000" b="1" i="1" smtClean="0">
                        <a:solidFill>
                          <a:srgbClr val="000000"/>
                        </a:solidFill>
                        <a:latin typeface="Cambria Math" panose="02040503050406030204" pitchFamily="18" charset="0"/>
                      </a:rPr>
                      <m:t>𝜶</m:t>
                    </m:r>
                    <m:f>
                      <m:fPr>
                        <m:ctrlPr>
                          <a:rPr lang="en-US" altLang="ko-KR" sz="2000" b="1" i="1" smtClean="0">
                            <a:solidFill>
                              <a:srgbClr val="000000"/>
                            </a:solidFill>
                            <a:latin typeface="Cambria Math" panose="02040503050406030204" pitchFamily="18" charset="0"/>
                          </a:rPr>
                        </m:ctrlPr>
                      </m:fPr>
                      <m:num>
                        <m:r>
                          <a:rPr lang="en-US" altLang="ko-KR" sz="2000" b="1" i="1" smtClean="0">
                            <a:solidFill>
                              <a:srgbClr val="000000"/>
                            </a:solidFill>
                            <a:latin typeface="Cambria Math" panose="02040503050406030204" pitchFamily="18" charset="0"/>
                          </a:rPr>
                          <m:t>𝟏</m:t>
                        </m:r>
                      </m:num>
                      <m:den>
                        <m:r>
                          <a:rPr lang="en-US" altLang="ko-KR" sz="2000" b="1" i="1" smtClean="0">
                            <a:solidFill>
                              <a:srgbClr val="000000"/>
                            </a:solidFill>
                            <a:latin typeface="Cambria Math" panose="02040503050406030204" pitchFamily="18" charset="0"/>
                          </a:rPr>
                          <m:t>𝟐</m:t>
                        </m:r>
                      </m:den>
                    </m:f>
                    <m:nary>
                      <m:naryPr>
                        <m:chr m:val="∑"/>
                        <m:ctrlPr>
                          <a:rPr lang="en-US" altLang="ko-KR" sz="2000" b="1" i="1" smtClean="0">
                            <a:solidFill>
                              <a:srgbClr val="000000"/>
                            </a:solidFill>
                            <a:latin typeface="Cambria Math" panose="02040503050406030204" pitchFamily="18" charset="0"/>
                          </a:rPr>
                        </m:ctrlPr>
                      </m:naryPr>
                      <m:sub>
                        <m:r>
                          <m:rPr>
                            <m:brk m:alnAt="23"/>
                          </m:rPr>
                          <a:rPr lang="en-US" altLang="ko-KR" sz="2000" b="1" i="1" smtClean="0">
                            <a:solidFill>
                              <a:srgbClr val="000000"/>
                            </a:solidFill>
                            <a:latin typeface="Cambria Math" panose="02040503050406030204" pitchFamily="18" charset="0"/>
                          </a:rPr>
                          <m:t>𝒊</m:t>
                        </m:r>
                        <m:r>
                          <a:rPr lang="en-US" altLang="ko-KR" sz="2000" b="1" i="1" smtClean="0">
                            <a:solidFill>
                              <a:srgbClr val="000000"/>
                            </a:solidFill>
                            <a:latin typeface="Cambria Math" panose="02040503050406030204" pitchFamily="18" charset="0"/>
                          </a:rPr>
                          <m:t>=</m:t>
                        </m:r>
                        <m:r>
                          <a:rPr lang="en-US" altLang="ko-KR" sz="2000" b="1" i="1" smtClean="0">
                            <a:solidFill>
                              <a:srgbClr val="000000"/>
                            </a:solidFill>
                            <a:latin typeface="Cambria Math" panose="02040503050406030204" pitchFamily="18" charset="0"/>
                          </a:rPr>
                          <m:t>𝟏</m:t>
                        </m:r>
                      </m:sub>
                      <m:sup>
                        <m:r>
                          <a:rPr lang="en-US" altLang="ko-KR" sz="2000" b="1" i="1" smtClean="0">
                            <a:solidFill>
                              <a:srgbClr val="000000"/>
                            </a:solidFill>
                            <a:latin typeface="Cambria Math" panose="02040503050406030204" pitchFamily="18" charset="0"/>
                          </a:rPr>
                          <m:t>𝒏</m:t>
                        </m:r>
                      </m:sup>
                      <m:e>
                        <m:sSubSup>
                          <m:sSubSupPr>
                            <m:ctrlPr>
                              <a:rPr lang="en-US" altLang="ko-KR" sz="2000" b="1" i="1" smtClean="0">
                                <a:solidFill>
                                  <a:srgbClr val="000000"/>
                                </a:solidFill>
                                <a:latin typeface="Cambria Math" panose="02040503050406030204" pitchFamily="18" charset="0"/>
                              </a:rPr>
                            </m:ctrlPr>
                          </m:sSubSupPr>
                          <m:e>
                            <m:r>
                              <a:rPr lang="ko-KR" altLang="en-US" sz="2000" b="1" i="1" smtClean="0">
                                <a:solidFill>
                                  <a:srgbClr val="000000"/>
                                </a:solidFill>
                                <a:latin typeface="Cambria Math" panose="02040503050406030204" pitchFamily="18" charset="0"/>
                              </a:rPr>
                              <m:t>𝜽</m:t>
                            </m:r>
                          </m:e>
                          <m:sub>
                            <m:r>
                              <a:rPr lang="en-US" altLang="ko-KR" sz="2000" b="1" i="1" smtClean="0">
                                <a:solidFill>
                                  <a:srgbClr val="000000"/>
                                </a:solidFill>
                                <a:latin typeface="Cambria Math" panose="02040503050406030204" pitchFamily="18" charset="0"/>
                              </a:rPr>
                              <m:t>𝒊</m:t>
                            </m:r>
                          </m:sub>
                          <m:sup>
                            <m:r>
                              <a:rPr lang="en-US" altLang="ko-KR" sz="2000" b="1" i="1" smtClean="0">
                                <a:solidFill>
                                  <a:srgbClr val="000000"/>
                                </a:solidFill>
                                <a:latin typeface="Cambria Math" panose="02040503050406030204" pitchFamily="18" charset="0"/>
                              </a:rPr>
                              <m:t>𝟐</m:t>
                            </m:r>
                          </m:sup>
                        </m:sSubSup>
                      </m:e>
                    </m:nary>
                  </m:oMath>
                </a14:m>
                <a:endParaRPr lang="en-US" altLang="ko-KR" sz="2000" b="1" dirty="0">
                  <a:solidFill>
                    <a:srgbClr val="000000"/>
                  </a:solidFill>
                  <a:latin typeface="IntelOne Text Light" panose="020B0403020203020204" pitchFamily="34" charset="0"/>
                </a:endParaRPr>
              </a:p>
              <a:p>
                <a:pPr marL="800100" lvl="1" indent="-342900">
                  <a:buFont typeface="Arial" panose="020B0604020202020204" pitchFamily="34" charset="0"/>
                  <a:buChar char="•"/>
                  <a:defRPr/>
                </a:pPr>
                <a14:m>
                  <m:oMath xmlns:m="http://schemas.openxmlformats.org/officeDocument/2006/math">
                    <m:r>
                      <a:rPr lang="ko-KR" altLang="en-US" sz="2000" b="1" i="1" smtClean="0">
                        <a:solidFill>
                          <a:srgbClr val="000000"/>
                        </a:solidFill>
                        <a:latin typeface="Cambria Math" panose="02040503050406030204" pitchFamily="18" charset="0"/>
                        <a:ea typeface="Intel Clear Light" panose="020B0404020203020204" pitchFamily="34" charset="0"/>
                        <a:cs typeface="Intel Clear Light" panose="020B0404020203020204" pitchFamily="34" charset="0"/>
                      </a:rPr>
                      <m:t>𝜶</m:t>
                    </m:r>
                  </m:oMath>
                </a14:m>
                <a:endParaRPr lang="en-US" altLang="ko-KR" sz="20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893763" lvl="2" indent="-266700">
                  <a:buFont typeface="Arial" panose="020B0604020202020204" pitchFamily="34" charset="0"/>
                  <a:buChar char="•"/>
                  <a:defRPr/>
                </a:pPr>
                <a:r>
                  <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규제의 정도 조절</a:t>
                </a:r>
                <a:r>
                  <a:rPr lang="en-US" altLang="ko-KR"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0</a:t>
                </a:r>
                <a:r>
                  <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인 경우 선형 회귀와 같음</a:t>
                </a:r>
                <a:r>
                  <a:rPr lang="en-US" altLang="ko-KR"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아주 크면 모든 가중치가 거의 </a:t>
                </a:r>
                <a:r>
                  <a:rPr lang="en-US" altLang="ko-KR"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0</a:t>
                </a:r>
                <a:r>
                  <a:rPr lang="ko-KR" altLang="en-US" sz="16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에 가까워져 데이터의 평균을 지나는 수평선이 됨</a:t>
                </a:r>
              </a:p>
            </p:txBody>
          </p:sp>
        </mc:Choice>
        <mc:Fallback xmlns="">
          <p:sp>
            <p:nvSpPr>
              <p:cNvPr id="27" name="Text Placeholder 8">
                <a:extLst>
                  <a:ext uri="{FF2B5EF4-FFF2-40B4-BE49-F238E27FC236}">
                    <a16:creationId xmlns:a16="http://schemas.microsoft.com/office/drawing/2014/main" id="{7C6D8F51-1C38-4918-8B5A-976698498415}"/>
                  </a:ext>
                </a:extLst>
              </p:cNvPr>
              <p:cNvSpPr txBox="1">
                <a:spLocks noRot="1" noChangeAspect="1" noMove="1" noResize="1" noEditPoints="1" noAdjustHandles="1" noChangeArrowheads="1" noChangeShapeType="1" noTextEdit="1"/>
              </p:cNvSpPr>
              <p:nvPr/>
            </p:nvSpPr>
            <p:spPr>
              <a:xfrm>
                <a:off x="381000" y="1421515"/>
                <a:ext cx="10500360" cy="4734735"/>
              </a:xfrm>
              <a:prstGeom prst="rect">
                <a:avLst/>
              </a:prstGeom>
              <a:blipFill>
                <a:blip r:embed="rId4"/>
                <a:stretch>
                  <a:fillRect l="-813" t="-2059"/>
                </a:stretch>
              </a:blipFill>
            </p:spPr>
            <p:txBody>
              <a:bodyPr/>
              <a:lstStyle/>
              <a:p>
                <a:r>
                  <a:rPr lang="ko-KR" altLang="en-US">
                    <a:noFill/>
                  </a:rPr>
                  <a:t> </a:t>
                </a:r>
              </a:p>
            </p:txBody>
          </p:sp>
        </mc:Fallback>
      </mc:AlternateContent>
      <p:pic>
        <p:nvPicPr>
          <p:cNvPr id="3" name="그림 2">
            <a:extLst>
              <a:ext uri="{FF2B5EF4-FFF2-40B4-BE49-F238E27FC236}">
                <a16:creationId xmlns:a16="http://schemas.microsoft.com/office/drawing/2014/main" id="{4518AEBC-7525-4818-ADFD-C780F7563A7D}"/>
              </a:ext>
            </a:extLst>
          </p:cNvPr>
          <p:cNvPicPr>
            <a:picLocks noChangeAspect="1"/>
          </p:cNvPicPr>
          <p:nvPr/>
        </p:nvPicPr>
        <p:blipFill>
          <a:blip r:embed="rId5"/>
          <a:stretch>
            <a:fillRect/>
          </a:stretch>
        </p:blipFill>
        <p:spPr>
          <a:xfrm>
            <a:off x="2549709" y="3686731"/>
            <a:ext cx="7092583" cy="2644959"/>
          </a:xfrm>
          <a:prstGeom prst="rect">
            <a:avLst/>
          </a:prstGeom>
        </p:spPr>
      </p:pic>
    </p:spTree>
    <p:extLst>
      <p:ext uri="{BB962C8B-B14F-4D97-AF65-F5344CB8AC3E}">
        <p14:creationId xmlns:p14="http://schemas.microsoft.com/office/powerpoint/2010/main" val="10455046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29" y="2600488"/>
            <a:ext cx="11456671" cy="22692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a:t>
            </a:r>
            <a:r>
              <a:rPr lang="en-US" altLang="ko-KR" sz="4800" dirty="0">
                <a:solidFill>
                  <a:srgbClr val="000000"/>
                </a:solidFill>
                <a:latin typeface="IntelOne Display Light" panose="020B0403020203020204" pitchFamily="34" charset="0"/>
              </a:rPr>
              <a:t>9: </a:t>
            </a:r>
            <a:r>
              <a:rPr lang="ko-KR" altLang="en-US" sz="4800" dirty="0">
                <a:solidFill>
                  <a:srgbClr val="000000"/>
                </a:solidFill>
                <a:latin typeface="IntelOne Display Light" panose="020B0403020203020204" pitchFamily="34" charset="0"/>
              </a:rPr>
              <a:t>모델 선정 및 </a:t>
            </a:r>
            <a:r>
              <a:rPr lang="ko-KR" altLang="en-US" sz="4800" dirty="0" err="1">
                <a:solidFill>
                  <a:srgbClr val="000000"/>
                </a:solidFill>
                <a:latin typeface="IntelOne Display Light" panose="020B0403020203020204" pitchFamily="34" charset="0"/>
              </a:rPr>
              <a:t>하이퍼파라미터</a:t>
            </a:r>
            <a:r>
              <a:rPr lang="ko-KR" altLang="en-US" sz="4800" dirty="0">
                <a:solidFill>
                  <a:srgbClr val="000000"/>
                </a:solidFill>
                <a:latin typeface="IntelOne Display Light" panose="020B0403020203020204" pitchFamily="34" charset="0"/>
              </a:rPr>
              <a:t> 튜닝</a:t>
            </a:r>
            <a:endParaRPr lang="en-US" sz="4800" dirty="0">
              <a:solidFill>
                <a:srgbClr val="000000"/>
              </a:solidFill>
              <a:latin typeface="IntelOne Display Light" panose="020B0403020203020204" pitchFamily="34" charset="0"/>
            </a:endParaRPr>
          </a:p>
        </p:txBody>
      </p:sp>
      <p:sp>
        <p:nvSpPr>
          <p:cNvPr id="8" name="Title 1">
            <a:extLst>
              <a:ext uri="{FF2B5EF4-FFF2-40B4-BE49-F238E27FC236}">
                <a16:creationId xmlns:a16="http://schemas.microsoft.com/office/drawing/2014/main" id="{88502207-1923-4880-8E9B-83C748CF70E9}"/>
              </a:ext>
            </a:extLst>
          </p:cNvPr>
          <p:cNvSpPr txBox="1">
            <a:spLocks/>
          </p:cNvSpPr>
          <p:nvPr/>
        </p:nvSpPr>
        <p:spPr>
          <a:xfrm>
            <a:off x="263512" y="2370236"/>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18725741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31271" y="233515"/>
            <a:ext cx="11807974" cy="1176181"/>
          </a:xfrm>
        </p:spPr>
        <p:txBody>
          <a:bodyPr/>
          <a:lstStyle/>
          <a:p>
            <a:r>
              <a:rPr lang="ko-KR" altLang="en-US" dirty="0">
                <a:solidFill>
                  <a:srgbClr val="000000"/>
                </a:solidFill>
                <a:latin typeface="IntelOne Display Light" panose="020B0403020203020204" pitchFamily="34" charset="0"/>
              </a:rPr>
              <a:t>모델 선정</a:t>
            </a:r>
            <a:endParaRPr lang="en-US" dirty="0">
              <a:solidFill>
                <a:srgbClr val="000000"/>
              </a:solidFill>
            </a:endParaRPr>
          </a:p>
        </p:txBody>
      </p:sp>
      <p:pic>
        <p:nvPicPr>
          <p:cNvPr id="2" name="그림 1">
            <a:extLst>
              <a:ext uri="{FF2B5EF4-FFF2-40B4-BE49-F238E27FC236}">
                <a16:creationId xmlns:a16="http://schemas.microsoft.com/office/drawing/2014/main" id="{FAD33E74-3704-401B-BB12-8C506F2B61A0}"/>
              </a:ext>
            </a:extLst>
          </p:cNvPr>
          <p:cNvPicPr>
            <a:picLocks noChangeAspect="1"/>
          </p:cNvPicPr>
          <p:nvPr/>
        </p:nvPicPr>
        <p:blipFill>
          <a:blip r:embed="rId4"/>
          <a:stretch>
            <a:fillRect/>
          </a:stretch>
        </p:blipFill>
        <p:spPr>
          <a:xfrm>
            <a:off x="495325" y="1454185"/>
            <a:ext cx="7654714" cy="2178297"/>
          </a:xfrm>
          <a:prstGeom prst="rect">
            <a:avLst/>
          </a:prstGeom>
        </p:spPr>
      </p:pic>
    </p:spTree>
    <p:extLst>
      <p:ext uri="{BB962C8B-B14F-4D97-AF65-F5344CB8AC3E}">
        <p14:creationId xmlns:p14="http://schemas.microsoft.com/office/powerpoint/2010/main" val="197316840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31271" y="233515"/>
            <a:ext cx="11807974" cy="1176181"/>
          </a:xfrm>
        </p:spPr>
        <p:txBody>
          <a:bodyPr/>
          <a:lstStyle/>
          <a:p>
            <a:r>
              <a:rPr lang="ko-KR" altLang="en-US" dirty="0" err="1">
                <a:solidFill>
                  <a:srgbClr val="000000"/>
                </a:solidFill>
              </a:rPr>
              <a:t>하이퍼파라미터</a:t>
            </a:r>
            <a:r>
              <a:rPr lang="ko-KR" altLang="en-US" dirty="0">
                <a:solidFill>
                  <a:srgbClr val="000000"/>
                </a:solidFill>
              </a:rPr>
              <a:t> 튜닝</a:t>
            </a:r>
            <a:r>
              <a:rPr lang="en-US" altLang="ko-KR" dirty="0">
                <a:solidFill>
                  <a:srgbClr val="000000"/>
                </a:solidFill>
              </a:rPr>
              <a:t>(Random Search)</a:t>
            </a:r>
            <a:endParaRPr lang="en-US" dirty="0">
              <a:solidFill>
                <a:srgbClr val="000000"/>
              </a:solidFill>
            </a:endParaRPr>
          </a:p>
        </p:txBody>
      </p:sp>
      <p:pic>
        <p:nvPicPr>
          <p:cNvPr id="3" name="그림 2">
            <a:extLst>
              <a:ext uri="{FF2B5EF4-FFF2-40B4-BE49-F238E27FC236}">
                <a16:creationId xmlns:a16="http://schemas.microsoft.com/office/drawing/2014/main" id="{BDDBE36A-11D4-4597-B6A7-313FCB6D9937}"/>
              </a:ext>
            </a:extLst>
          </p:cNvPr>
          <p:cNvPicPr>
            <a:picLocks noChangeAspect="1"/>
          </p:cNvPicPr>
          <p:nvPr/>
        </p:nvPicPr>
        <p:blipFill>
          <a:blip r:embed="rId4"/>
          <a:stretch>
            <a:fillRect/>
          </a:stretch>
        </p:blipFill>
        <p:spPr>
          <a:xfrm>
            <a:off x="659332" y="1015438"/>
            <a:ext cx="10695432" cy="2547081"/>
          </a:xfrm>
          <a:prstGeom prst="rect">
            <a:avLst/>
          </a:prstGeom>
        </p:spPr>
      </p:pic>
      <p:pic>
        <p:nvPicPr>
          <p:cNvPr id="4" name="그림 3">
            <a:extLst>
              <a:ext uri="{FF2B5EF4-FFF2-40B4-BE49-F238E27FC236}">
                <a16:creationId xmlns:a16="http://schemas.microsoft.com/office/drawing/2014/main" id="{131EE834-3E0E-4708-8F60-5FB44DABC8BC}"/>
              </a:ext>
            </a:extLst>
          </p:cNvPr>
          <p:cNvPicPr>
            <a:picLocks noChangeAspect="1"/>
          </p:cNvPicPr>
          <p:nvPr/>
        </p:nvPicPr>
        <p:blipFill>
          <a:blip r:embed="rId5"/>
          <a:stretch>
            <a:fillRect/>
          </a:stretch>
        </p:blipFill>
        <p:spPr>
          <a:xfrm>
            <a:off x="659332" y="3675366"/>
            <a:ext cx="5993130" cy="911543"/>
          </a:xfrm>
          <a:prstGeom prst="rect">
            <a:avLst/>
          </a:prstGeom>
        </p:spPr>
      </p:pic>
      <p:pic>
        <p:nvPicPr>
          <p:cNvPr id="5" name="그림 4">
            <a:extLst>
              <a:ext uri="{FF2B5EF4-FFF2-40B4-BE49-F238E27FC236}">
                <a16:creationId xmlns:a16="http://schemas.microsoft.com/office/drawing/2014/main" id="{D0989182-F486-42B1-9ED2-A3B6905C188C}"/>
              </a:ext>
            </a:extLst>
          </p:cNvPr>
          <p:cNvPicPr>
            <a:picLocks noChangeAspect="1"/>
          </p:cNvPicPr>
          <p:nvPr/>
        </p:nvPicPr>
        <p:blipFill>
          <a:blip r:embed="rId6"/>
          <a:stretch>
            <a:fillRect/>
          </a:stretch>
        </p:blipFill>
        <p:spPr>
          <a:xfrm>
            <a:off x="659332" y="4737759"/>
            <a:ext cx="6737033" cy="1624013"/>
          </a:xfrm>
          <a:prstGeom prst="rect">
            <a:avLst/>
          </a:prstGeom>
        </p:spPr>
      </p:pic>
    </p:spTree>
    <p:extLst>
      <p:ext uri="{BB962C8B-B14F-4D97-AF65-F5344CB8AC3E}">
        <p14:creationId xmlns:p14="http://schemas.microsoft.com/office/powerpoint/2010/main" val="99174272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31271" y="233515"/>
            <a:ext cx="11807974" cy="1176181"/>
          </a:xfrm>
        </p:spPr>
        <p:txBody>
          <a:bodyPr/>
          <a:lstStyle/>
          <a:p>
            <a:r>
              <a:rPr lang="ko-KR" altLang="en-US" dirty="0" err="1">
                <a:solidFill>
                  <a:srgbClr val="000000"/>
                </a:solidFill>
              </a:rPr>
              <a:t>하이퍼파라미터</a:t>
            </a:r>
            <a:r>
              <a:rPr lang="ko-KR" altLang="en-US" dirty="0">
                <a:solidFill>
                  <a:srgbClr val="000000"/>
                </a:solidFill>
              </a:rPr>
              <a:t> 튜닝</a:t>
            </a:r>
            <a:r>
              <a:rPr lang="en-US" altLang="ko-KR" dirty="0">
                <a:solidFill>
                  <a:srgbClr val="000000"/>
                </a:solidFill>
              </a:rPr>
              <a:t>(Grid Search)</a:t>
            </a:r>
            <a:endParaRPr lang="en-US" dirty="0">
              <a:solidFill>
                <a:srgbClr val="000000"/>
              </a:solidFill>
            </a:endParaRPr>
          </a:p>
        </p:txBody>
      </p:sp>
      <p:pic>
        <p:nvPicPr>
          <p:cNvPr id="2" name="그림 1">
            <a:extLst>
              <a:ext uri="{FF2B5EF4-FFF2-40B4-BE49-F238E27FC236}">
                <a16:creationId xmlns:a16="http://schemas.microsoft.com/office/drawing/2014/main" id="{E10E6CBC-1479-44FF-A95A-61C74D3EF8BA}"/>
              </a:ext>
            </a:extLst>
          </p:cNvPr>
          <p:cNvPicPr>
            <a:picLocks noChangeAspect="1"/>
          </p:cNvPicPr>
          <p:nvPr/>
        </p:nvPicPr>
        <p:blipFill>
          <a:blip r:embed="rId4"/>
          <a:stretch>
            <a:fillRect/>
          </a:stretch>
        </p:blipFill>
        <p:spPr>
          <a:xfrm>
            <a:off x="276466" y="1066494"/>
            <a:ext cx="7910932" cy="2155222"/>
          </a:xfrm>
          <a:prstGeom prst="rect">
            <a:avLst/>
          </a:prstGeom>
        </p:spPr>
      </p:pic>
      <p:pic>
        <p:nvPicPr>
          <p:cNvPr id="7" name="그림 6">
            <a:extLst>
              <a:ext uri="{FF2B5EF4-FFF2-40B4-BE49-F238E27FC236}">
                <a16:creationId xmlns:a16="http://schemas.microsoft.com/office/drawing/2014/main" id="{E7E16AE4-92FB-4AC8-BCD1-BA195FDB0919}"/>
              </a:ext>
            </a:extLst>
          </p:cNvPr>
          <p:cNvPicPr>
            <a:picLocks noChangeAspect="1"/>
          </p:cNvPicPr>
          <p:nvPr/>
        </p:nvPicPr>
        <p:blipFill>
          <a:blip r:embed="rId5"/>
          <a:stretch>
            <a:fillRect/>
          </a:stretch>
        </p:blipFill>
        <p:spPr>
          <a:xfrm>
            <a:off x="276466" y="3378670"/>
            <a:ext cx="4652744" cy="950833"/>
          </a:xfrm>
          <a:prstGeom prst="rect">
            <a:avLst/>
          </a:prstGeom>
        </p:spPr>
      </p:pic>
      <p:pic>
        <p:nvPicPr>
          <p:cNvPr id="8" name="그림 7">
            <a:extLst>
              <a:ext uri="{FF2B5EF4-FFF2-40B4-BE49-F238E27FC236}">
                <a16:creationId xmlns:a16="http://schemas.microsoft.com/office/drawing/2014/main" id="{28C19140-0F82-4820-910A-029465672854}"/>
              </a:ext>
            </a:extLst>
          </p:cNvPr>
          <p:cNvPicPr>
            <a:picLocks noChangeAspect="1"/>
          </p:cNvPicPr>
          <p:nvPr/>
        </p:nvPicPr>
        <p:blipFill>
          <a:blip r:embed="rId6"/>
          <a:stretch>
            <a:fillRect/>
          </a:stretch>
        </p:blipFill>
        <p:spPr>
          <a:xfrm>
            <a:off x="276466" y="4486456"/>
            <a:ext cx="8151810" cy="1914344"/>
          </a:xfrm>
          <a:prstGeom prst="rect">
            <a:avLst/>
          </a:prstGeom>
        </p:spPr>
      </p:pic>
    </p:spTree>
    <p:extLst>
      <p:ext uri="{BB962C8B-B14F-4D97-AF65-F5344CB8AC3E}">
        <p14:creationId xmlns:p14="http://schemas.microsoft.com/office/powerpoint/2010/main" val="18816957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E19766FF-DA97-4C8D-92B9-649543AE43B0}"/>
              </a:ext>
            </a:extLst>
          </p:cNvPr>
          <p:cNvSpPr txBox="1">
            <a:spLocks/>
          </p:cNvSpPr>
          <p:nvPr/>
        </p:nvSpPr>
        <p:spPr>
          <a:xfrm>
            <a:off x="278129" y="2600488"/>
            <a:ext cx="11456671" cy="22692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4800" dirty="0">
                <a:solidFill>
                  <a:srgbClr val="000000"/>
                </a:solidFill>
                <a:latin typeface="IntelOne Display Light" panose="020B0403020203020204" pitchFamily="34" charset="0"/>
              </a:rPr>
              <a:t>Step 10</a:t>
            </a:r>
            <a:r>
              <a:rPr lang="en-US" altLang="ko-KR"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각 항목의 중요도 판단</a:t>
            </a:r>
            <a:endParaRPr lang="en-US" sz="4800" dirty="0">
              <a:solidFill>
                <a:srgbClr val="000000"/>
              </a:solidFill>
              <a:latin typeface="IntelOne Display Light" panose="020B0403020203020204" pitchFamily="34" charset="0"/>
            </a:endParaRPr>
          </a:p>
        </p:txBody>
      </p:sp>
      <p:sp>
        <p:nvSpPr>
          <p:cNvPr id="8" name="Title 1">
            <a:extLst>
              <a:ext uri="{FF2B5EF4-FFF2-40B4-BE49-F238E27FC236}">
                <a16:creationId xmlns:a16="http://schemas.microsoft.com/office/drawing/2014/main" id="{88502207-1923-4880-8E9B-83C748CF70E9}"/>
              </a:ext>
            </a:extLst>
          </p:cNvPr>
          <p:cNvSpPr txBox="1">
            <a:spLocks/>
          </p:cNvSpPr>
          <p:nvPr/>
        </p:nvSpPr>
        <p:spPr>
          <a:xfrm>
            <a:off x="263512" y="2370236"/>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9350748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rPr>
              <a:t>각 항목의 중요도 </a:t>
            </a:r>
            <a:endParaRPr lang="en-US" dirty="0">
              <a:solidFill>
                <a:srgbClr val="000000"/>
              </a:solidFill>
            </a:endParaRPr>
          </a:p>
        </p:txBody>
      </p:sp>
      <p:pic>
        <p:nvPicPr>
          <p:cNvPr id="2" name="그림 1">
            <a:extLst>
              <a:ext uri="{FF2B5EF4-FFF2-40B4-BE49-F238E27FC236}">
                <a16:creationId xmlns:a16="http://schemas.microsoft.com/office/drawing/2014/main" id="{56D5D575-9DFB-4C59-9519-2B2514E62A11}"/>
              </a:ext>
            </a:extLst>
          </p:cNvPr>
          <p:cNvPicPr>
            <a:picLocks noChangeAspect="1"/>
          </p:cNvPicPr>
          <p:nvPr/>
        </p:nvPicPr>
        <p:blipFill>
          <a:blip r:embed="rId4"/>
          <a:stretch>
            <a:fillRect/>
          </a:stretch>
        </p:blipFill>
        <p:spPr>
          <a:xfrm>
            <a:off x="2665774" y="1176307"/>
            <a:ext cx="6860451" cy="5164608"/>
          </a:xfrm>
          <a:prstGeom prst="rect">
            <a:avLst/>
          </a:prstGeom>
        </p:spPr>
      </p:pic>
    </p:spTree>
    <p:extLst>
      <p:ext uri="{BB962C8B-B14F-4D97-AF65-F5344CB8AC3E}">
        <p14:creationId xmlns:p14="http://schemas.microsoft.com/office/powerpoint/2010/main" val="3943435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2846070"/>
            <a:ext cx="9992979" cy="3200400"/>
          </a:xfrm>
        </p:spPr>
        <p:txBody>
          <a:bodyPr>
            <a:normAutofit/>
          </a:bodyPr>
          <a:lstStyle/>
          <a:p>
            <a:r>
              <a:rPr lang="ko-KR" altLang="en-US" dirty="0">
                <a:solidFill>
                  <a:srgbClr val="000000"/>
                </a:solidFill>
                <a:latin typeface="IntelOne Display Light" panose="020B0403020203020204" pitchFamily="34" charset="0"/>
              </a:rPr>
              <a:t>공유 세션</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96</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3244829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76E1F162-3E34-4956-8B36-E246A5EE34E4}"/>
              </a:ext>
            </a:extLst>
          </p:cNvPr>
          <p:cNvPicPr>
            <a:picLocks noChangeAspect="1"/>
          </p:cNvPicPr>
          <p:nvPr/>
        </p:nvPicPr>
        <p:blipFill>
          <a:blip r:embed="rId4"/>
          <a:stretch>
            <a:fillRect/>
          </a:stretch>
        </p:blipFill>
        <p:spPr>
          <a:xfrm>
            <a:off x="639677" y="117108"/>
            <a:ext cx="10912645" cy="6198477"/>
          </a:xfrm>
          <a:prstGeom prst="rect">
            <a:avLst/>
          </a:prstGeom>
        </p:spPr>
      </p:pic>
    </p:spTree>
    <p:extLst>
      <p:ext uri="{BB962C8B-B14F-4D97-AF65-F5344CB8AC3E}">
        <p14:creationId xmlns:p14="http://schemas.microsoft.com/office/powerpoint/2010/main" val="10243292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1F6F1359-7625-4111-AA6E-A20E74E7B064}"/>
              </a:ext>
            </a:extLst>
          </p:cNvPr>
          <p:cNvPicPr>
            <a:picLocks noChangeAspect="1"/>
          </p:cNvPicPr>
          <p:nvPr/>
        </p:nvPicPr>
        <p:blipFill>
          <a:blip r:embed="rId4"/>
          <a:stretch>
            <a:fillRect/>
          </a:stretch>
        </p:blipFill>
        <p:spPr>
          <a:xfrm>
            <a:off x="1696177" y="284467"/>
            <a:ext cx="8799644" cy="5885024"/>
          </a:xfrm>
          <a:prstGeom prst="rect">
            <a:avLst/>
          </a:prstGeom>
        </p:spPr>
      </p:pic>
    </p:spTree>
    <p:extLst>
      <p:ext uri="{BB962C8B-B14F-4D97-AF65-F5344CB8AC3E}">
        <p14:creationId xmlns:p14="http://schemas.microsoft.com/office/powerpoint/2010/main" val="96331475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ko-KR" altLang="en-US" dirty="0">
                <a:solidFill>
                  <a:schemeClr val="bg1"/>
                </a:solidFill>
              </a:rPr>
              <a:t>적용</a:t>
            </a:r>
            <a:endParaRPr lang="en-US" dirty="0">
              <a:solidFill>
                <a:schemeClr val="bg1"/>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0999" y="1421516"/>
            <a:ext cx="10932043" cy="530454"/>
          </a:xfrm>
        </p:spPr>
        <p:txBody>
          <a:bodyPr>
            <a:noAutofit/>
          </a:bodyPr>
          <a:lstStyle/>
          <a:p>
            <a:pPr marL="342900" indent="-342900">
              <a:lnSpc>
                <a:spcPct val="100000"/>
              </a:lnSpc>
              <a:buFont typeface="Arial" panose="020B0604020202020204" pitchFamily="34" charset="0"/>
              <a:buChar char="•"/>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예측 유지보수란</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indent="-342900">
              <a:lnSpc>
                <a:spcPct val="100000"/>
              </a:lnSpc>
              <a:buFont typeface="Arial" panose="020B0604020202020204" pitchFamily="34" charset="0"/>
              <a:buChar char="•"/>
            </a:pPr>
            <a:r>
              <a:rPr 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AI </a:t>
            </a: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프로젝트 사이클을 사용하여 문제를 해결하는 방법</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lnSpc>
                <a:spcPct val="100000"/>
              </a:lnSpc>
              <a:buFont typeface="Arial" panose="020B0604020202020204" pitchFamily="34" charset="0"/>
              <a:buChar char="•"/>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Orange Data Mining </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을</a:t>
            </a:r>
            <a:r>
              <a:rPr lang="ko-KR" altLang="en-US" dirty="0">
                <a:solidFill>
                  <a:schemeClr val="bg1"/>
                </a:solidFill>
                <a:latin typeface="IntelOne Text Light" panose="020B0403020203020204" pitchFamily="34" charset="0"/>
                <a:cs typeface="Intel Clear Light" panose="020B0404020203020204" pitchFamily="34" charset="0"/>
              </a:rPr>
              <a:t> 사용하여 예측 유지보수 모델 만드는 방법</a:t>
            </a:r>
            <a:endParaRPr 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130096565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5532</TotalTime>
  <Words>1678</Words>
  <Application>Microsoft Office PowerPoint</Application>
  <PresentationFormat>와이드스크린</PresentationFormat>
  <Paragraphs>476</Paragraphs>
  <Slides>100</Slides>
  <Notes>99</Notes>
  <HiddenSlides>0</HiddenSlides>
  <MMClips>0</MMClips>
  <ScaleCrop>false</ScaleCrop>
  <HeadingPairs>
    <vt:vector size="6" baseType="variant">
      <vt:variant>
        <vt:lpstr>사용한 글꼴</vt:lpstr>
      </vt:variant>
      <vt:variant>
        <vt:i4>19</vt:i4>
      </vt:variant>
      <vt:variant>
        <vt:lpstr>테마</vt:lpstr>
      </vt:variant>
      <vt:variant>
        <vt:i4>6</vt:i4>
      </vt:variant>
      <vt:variant>
        <vt:lpstr>슬라이드 제목</vt:lpstr>
      </vt:variant>
      <vt:variant>
        <vt:i4>100</vt:i4>
      </vt:variant>
    </vt:vector>
  </HeadingPairs>
  <TitlesOfParts>
    <vt:vector size="125" baseType="lpstr">
      <vt:lpstr>Helvetica Neue</vt:lpstr>
      <vt:lpstr>Helvetica Neue Medium</vt:lpstr>
      <vt:lpstr>Intel Clear</vt:lpstr>
      <vt:lpstr>Intel Clear Light</vt:lpstr>
      <vt:lpstr>IntelOne Display Light</vt:lpstr>
      <vt:lpstr>IntelOne Display Light (제목)</vt:lpstr>
      <vt:lpstr>IntelOne Display Medium</vt:lpstr>
      <vt:lpstr>IntelOne Display Regular</vt:lpstr>
      <vt:lpstr>IntelOne Text</vt:lpstr>
      <vt:lpstr>IntelOne Text Light</vt:lpstr>
      <vt:lpstr>맑은 고딕</vt:lpstr>
      <vt:lpstr>바탕</vt:lpstr>
      <vt:lpstr>Arial</vt:lpstr>
      <vt:lpstr>Calibri</vt:lpstr>
      <vt:lpstr>Calibri Light</vt:lpstr>
      <vt:lpstr>Cambria Math</vt:lpstr>
      <vt:lpstr>Consolas</vt:lpstr>
      <vt:lpstr>Tahoma</vt:lpstr>
      <vt:lpstr>Times New Roman</vt:lpstr>
      <vt:lpstr>Office Theme</vt:lpstr>
      <vt:lpstr>1_IntelNewBrand</vt:lpstr>
      <vt:lpstr>2_IntelNewBrand</vt:lpstr>
      <vt:lpstr>3_Office Theme</vt:lpstr>
      <vt:lpstr>2_Office Theme</vt:lpstr>
      <vt:lpstr>4_Office Theme</vt:lpstr>
      <vt:lpstr>PowerPoint 프레젠테이션</vt:lpstr>
      <vt:lpstr>Legal Disclaimers</vt:lpstr>
      <vt:lpstr>PowerPoint 프레젠테이션</vt:lpstr>
      <vt:lpstr>Agenda</vt:lpstr>
      <vt:lpstr>PowerPoint 프레젠테이션</vt:lpstr>
      <vt:lpstr>Scikit-Learn 호환 회귀 알고리즘</vt:lpstr>
      <vt:lpstr>선형 회귀</vt:lpstr>
      <vt:lpstr>다항 회귀</vt:lpstr>
      <vt:lpstr>릿지 회귀</vt:lpstr>
      <vt:lpstr>결정 트리 회귀</vt:lpstr>
      <vt:lpstr>결정 트리 회귀</vt:lpstr>
      <vt:lpstr>결정 트리 회귀</vt:lpstr>
      <vt:lpstr>결정 트리 회귀</vt:lpstr>
      <vt:lpstr>앙상블(Ensemble)</vt:lpstr>
      <vt:lpstr>보팅(Voting)</vt:lpstr>
      <vt:lpstr>보팅(Voting)</vt:lpstr>
      <vt:lpstr>보팅(Voting)</vt:lpstr>
      <vt:lpstr>보팅(Voting)</vt:lpstr>
      <vt:lpstr>배깅(Bagging, Bootstrap Aggregating)과 페이스팅(Pasting)</vt:lpstr>
      <vt:lpstr>배깅(Bagging, Bootstrap Aggregating)과 페이스팅(Pasting)</vt:lpstr>
      <vt:lpstr>배깅(Bagging, Bootstrap Aggregating)과 페이스팅(Pasting)</vt:lpstr>
      <vt:lpstr>랜덤 포레스트</vt:lpstr>
      <vt:lpstr>랜덤 포레스트</vt:lpstr>
      <vt:lpstr>엑스트라 트리</vt:lpstr>
      <vt:lpstr>부스팅</vt:lpstr>
      <vt:lpstr>에이다부스트</vt:lpstr>
      <vt:lpstr>그레디언트 부스팅</vt:lpstr>
      <vt:lpstr>그레디언트 부스팅</vt:lpstr>
      <vt:lpstr>그레디언트 부스팅</vt:lpstr>
      <vt:lpstr>그레디언트 부스팅</vt:lpstr>
      <vt:lpstr>그레디언트 부스팅</vt:lpstr>
      <vt:lpstr>그레디언트 부스팅</vt:lpstr>
      <vt:lpstr>그레디언트 부스팅</vt:lpstr>
      <vt:lpstr>그레디언트 부스팅</vt:lpstr>
      <vt:lpstr>그레디언트 부스팅</vt:lpstr>
      <vt:lpstr>그레디언트 부스팅</vt:lpstr>
      <vt:lpstr>그레디언트 부스팅</vt:lpstr>
      <vt:lpstr>그레디언트 부스팅</vt:lpstr>
      <vt:lpstr>XGBoost</vt:lpstr>
      <vt:lpstr>PowerPoint 프레젠테이션</vt:lpstr>
      <vt:lpstr>단계별 실습</vt:lpstr>
      <vt:lpstr>PowerPoint 프레젠테이션</vt:lpstr>
      <vt:lpstr>필요한 도구(라이브러리, 패키지, 모듈) 설치 및 불러오기</vt:lpstr>
      <vt:lpstr>PowerPoint 프레젠테이션</vt:lpstr>
      <vt:lpstr>데이터 불러오기</vt:lpstr>
      <vt:lpstr>PowerPoint 프레젠테이션</vt:lpstr>
      <vt:lpstr>데이터 탐색</vt:lpstr>
      <vt:lpstr>데이터 시각화</vt:lpstr>
      <vt:lpstr>데이터 시각화</vt:lpstr>
      <vt:lpstr>데이터 시각화</vt:lpstr>
      <vt:lpstr>PowerPoint 프레젠테이션</vt:lpstr>
      <vt:lpstr>데이터 준비</vt:lpstr>
      <vt:lpstr>PowerPoint 프레젠테이션</vt:lpstr>
      <vt:lpstr>Helper  함수 작성</vt:lpstr>
      <vt:lpstr>Helper  함수 작성</vt:lpstr>
      <vt:lpstr>PowerPoint 프레젠테이션</vt:lpstr>
      <vt:lpstr>선형 회귀 모델 선택, 훈련, 평가</vt:lpstr>
      <vt:lpstr>PowerPoint 프레젠테이션</vt:lpstr>
      <vt:lpstr>결과 분석</vt:lpstr>
      <vt:lpstr>공유 세션</vt:lpstr>
      <vt:lpstr>PowerPoint 프레젠테이션</vt:lpstr>
      <vt:lpstr>PowerPoint 프레젠테이션</vt:lpstr>
      <vt:lpstr>PowerPoint 프레젠테이션</vt:lpstr>
      <vt:lpstr>단계별 실습</vt:lpstr>
      <vt:lpstr>PowerPoint 프레젠테이션</vt:lpstr>
      <vt:lpstr>필요한 도구 설치</vt:lpstr>
      <vt:lpstr>PowerPoint 프레젠테이션</vt:lpstr>
      <vt:lpstr>데이터 불러오기</vt:lpstr>
      <vt:lpstr>PowerPoint 프레젠테이션</vt:lpstr>
      <vt:lpstr>데이터 탐색</vt:lpstr>
      <vt:lpstr>데이터 탐색</vt:lpstr>
      <vt:lpstr>PowerPoint 프레젠테이션</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PowerPoint 프레젠테이션</vt:lpstr>
      <vt:lpstr>데이터 전처리(수동)</vt:lpstr>
      <vt:lpstr>데이터 전처리(Encoder 이용)</vt:lpstr>
      <vt:lpstr>데이터 전처리(Encoder 이용)</vt:lpstr>
      <vt:lpstr>데이터 전처리 (데이터확인 및 분할)</vt:lpstr>
      <vt:lpstr>PowerPoint 프레젠테이션</vt:lpstr>
      <vt:lpstr>평가를 위한 함수 작성</vt:lpstr>
      <vt:lpstr>PowerPoint 프레젠테이션</vt:lpstr>
      <vt:lpstr>다양한 회귀모델로 훈련 및 평가</vt:lpstr>
      <vt:lpstr>PowerPoint 프레젠테이션</vt:lpstr>
      <vt:lpstr>모델 선정</vt:lpstr>
      <vt:lpstr>하이퍼파라미터 튜닝(Random Search)</vt:lpstr>
      <vt:lpstr>하이퍼파라미터 튜닝(Grid Search)</vt:lpstr>
      <vt:lpstr>PowerPoint 프레젠테이션</vt:lpstr>
      <vt:lpstr>각 항목의 중요도 </vt:lpstr>
      <vt:lpstr>공유 세션</vt:lpstr>
      <vt:lpstr>PowerPoint 프레젠테이션</vt:lpstr>
      <vt:lpstr>PowerPoint 프레젠테이션</vt:lpstr>
      <vt:lpstr>적용</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dc:creator>Umair</dc:creator>
  <cp:lastModifiedBy>123</cp:lastModifiedBy>
  <cp:revision>381</cp:revision>
  <dcterms:created xsi:type="dcterms:W3CDTF">2021-05-25T09:09:29Z</dcterms:created>
  <dcterms:modified xsi:type="dcterms:W3CDTF">2022-08-19T16:06:40Z</dcterms:modified>
</cp:coreProperties>
</file>